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5.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0"/>
  </p:notesMasterIdLst>
  <p:sldIdLst>
    <p:sldId id="256" r:id="rId2"/>
    <p:sldId id="264" r:id="rId3"/>
    <p:sldId id="259" r:id="rId4"/>
    <p:sldId id="267" r:id="rId5"/>
    <p:sldId id="260" r:id="rId6"/>
    <p:sldId id="257" r:id="rId7"/>
    <p:sldId id="262" r:id="rId8"/>
    <p:sldId id="268" r:id="rId9"/>
    <p:sldId id="269" r:id="rId10"/>
    <p:sldId id="273" r:id="rId11"/>
    <p:sldId id="263" r:id="rId12"/>
    <p:sldId id="265" r:id="rId13"/>
    <p:sldId id="266" r:id="rId14"/>
    <p:sldId id="270" r:id="rId15"/>
    <p:sldId id="272" r:id="rId16"/>
    <p:sldId id="271" r:id="rId17"/>
    <p:sldId id="258" r:id="rId18"/>
    <p:sldId id="261"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11EE73E0-693B-3140-898C-6FCB6C6B8688}">
          <p14:sldIdLst>
            <p14:sldId id="256"/>
            <p14:sldId id="264"/>
          </p14:sldIdLst>
        </p14:section>
        <p14:section name="Untitled Section" id="{D4C17DFE-31FC-674E-A907-7D4CA3070162}">
          <p14:sldIdLst>
            <p14:sldId id="259"/>
            <p14:sldId id="267"/>
            <p14:sldId id="260"/>
            <p14:sldId id="257"/>
          </p14:sldIdLst>
        </p14:section>
        <p14:section name="The How" id="{B82B08E5-3332-6E4B-A8BD-D300833C505A}">
          <p14:sldIdLst>
            <p14:sldId id="262"/>
            <p14:sldId id="268"/>
            <p14:sldId id="269"/>
            <p14:sldId id="273"/>
            <p14:sldId id="263"/>
            <p14:sldId id="265"/>
            <p14:sldId id="266"/>
            <p14:sldId id="270"/>
            <p14:sldId id="272"/>
            <p14:sldId id="271"/>
          </p14:sldIdLst>
        </p14:section>
        <p14:section name="The What" id="{A6A1747A-DC2F-C043-AFAC-6630E295D415}">
          <p14:sldIdLst>
            <p14:sldId id="258"/>
            <p14:sldId id="26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F16D229-96BC-DE9E-BEAC-DD4121382395}" v="180" dt="2025-06-02T03:38:18.868"/>
    <p1510:client id="{CBF82192-DC60-230F-E85B-6E8486454C99}" v="195" dt="2025-06-02T02:48:42.900"/>
    <p1510:client id="{E7D3181B-6054-2378-BB4A-37FDF83EEAC1}" v="1735" dt="2025-06-02T03:15:17.901"/>
    <p1510:client id="{F5BD33F6-E3B0-8B43-9A49-72BC1F49E0C3}" v="1148" dt="2025-06-02T04:24:42.10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37"/>
    <p:restoredTop sz="94658"/>
  </p:normalViewPr>
  <p:slideViewPr>
    <p:cSldViewPr snapToGrid="0">
      <p:cViewPr varScale="1">
        <p:scale>
          <a:sx n="120" d="100"/>
          <a:sy n="120" d="100"/>
        </p:scale>
        <p:origin x="496"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5/10/relationships/revisionInfo" Target="revisionInfo.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indy Chitsuwa" userId="S::chitsuwac@cwu.edu::3b24d97b-3150-4a18-afff-3d6ea7b73ff6" providerId="AD" clId="Web-{CBF82192-DC60-230F-E85B-6E8486454C99}"/>
    <pc:docChg chg="addSld modSld modSection">
      <pc:chgData name="Cindy Chitsuwa" userId="S::chitsuwac@cwu.edu::3b24d97b-3150-4a18-afff-3d6ea7b73ff6" providerId="AD" clId="Web-{CBF82192-DC60-230F-E85B-6E8486454C99}" dt="2025-06-02T02:48:42.197" v="212"/>
      <pc:docMkLst>
        <pc:docMk/>
      </pc:docMkLst>
      <pc:sldChg chg="modSp">
        <pc:chgData name="Cindy Chitsuwa" userId="S::chitsuwac@cwu.edu::3b24d97b-3150-4a18-afff-3d6ea7b73ff6" providerId="AD" clId="Web-{CBF82192-DC60-230F-E85B-6E8486454C99}" dt="2025-06-02T02:38:57.175" v="188" actId="20577"/>
        <pc:sldMkLst>
          <pc:docMk/>
          <pc:sldMk cId="3886734145" sldId="259"/>
        </pc:sldMkLst>
        <pc:spChg chg="mod">
          <ac:chgData name="Cindy Chitsuwa" userId="S::chitsuwac@cwu.edu::3b24d97b-3150-4a18-afff-3d6ea7b73ff6" providerId="AD" clId="Web-{CBF82192-DC60-230F-E85B-6E8486454C99}" dt="2025-06-02T02:38:57.175" v="188" actId="20577"/>
          <ac:spMkLst>
            <pc:docMk/>
            <pc:sldMk cId="3886734145" sldId="259"/>
            <ac:spMk id="3" creationId="{CE71421E-382A-7852-F9F6-48F9C828F882}"/>
          </ac:spMkLst>
        </pc:spChg>
      </pc:sldChg>
      <pc:sldChg chg="modSp new">
        <pc:chgData name="Cindy Chitsuwa" userId="S::chitsuwac@cwu.edu::3b24d97b-3150-4a18-afff-3d6ea7b73ff6" providerId="AD" clId="Web-{CBF82192-DC60-230F-E85B-6E8486454C99}" dt="2025-06-02T02:39:13.440" v="190" actId="20577"/>
        <pc:sldMkLst>
          <pc:docMk/>
          <pc:sldMk cId="570824070" sldId="264"/>
        </pc:sldMkLst>
        <pc:spChg chg="mod">
          <ac:chgData name="Cindy Chitsuwa" userId="S::chitsuwac@cwu.edu::3b24d97b-3150-4a18-afff-3d6ea7b73ff6" providerId="AD" clId="Web-{CBF82192-DC60-230F-E85B-6E8486454C99}" dt="2025-06-02T02:30:00.446" v="11" actId="20577"/>
          <ac:spMkLst>
            <pc:docMk/>
            <pc:sldMk cId="570824070" sldId="264"/>
            <ac:spMk id="2" creationId="{79211EF3-FD06-5D3C-4BDF-88869AE9E6EA}"/>
          </ac:spMkLst>
        </pc:spChg>
        <pc:spChg chg="mod">
          <ac:chgData name="Cindy Chitsuwa" userId="S::chitsuwac@cwu.edu::3b24d97b-3150-4a18-afff-3d6ea7b73ff6" providerId="AD" clId="Web-{CBF82192-DC60-230F-E85B-6E8486454C99}" dt="2025-06-02T02:39:13.440" v="190" actId="20577"/>
          <ac:spMkLst>
            <pc:docMk/>
            <pc:sldMk cId="570824070" sldId="264"/>
            <ac:spMk id="3" creationId="{03520E8B-C36F-E519-56E2-A88B20002254}"/>
          </ac:spMkLst>
        </pc:spChg>
      </pc:sldChg>
      <pc:sldChg chg="addSp delSp modSp new modNotes">
        <pc:chgData name="Cindy Chitsuwa" userId="S::chitsuwac@cwu.edu::3b24d97b-3150-4a18-afff-3d6ea7b73ff6" providerId="AD" clId="Web-{CBF82192-DC60-230F-E85B-6E8486454C99}" dt="2025-06-02T02:48:42.197" v="212"/>
        <pc:sldMkLst>
          <pc:docMk/>
          <pc:sldMk cId="236177954" sldId="267"/>
        </pc:sldMkLst>
        <pc:spChg chg="mod">
          <ac:chgData name="Cindy Chitsuwa" userId="S::chitsuwac@cwu.edu::3b24d97b-3150-4a18-afff-3d6ea7b73ff6" providerId="AD" clId="Web-{CBF82192-DC60-230F-E85B-6E8486454C99}" dt="2025-06-02T02:47:33.947" v="195" actId="20577"/>
          <ac:spMkLst>
            <pc:docMk/>
            <pc:sldMk cId="236177954" sldId="267"/>
            <ac:spMk id="2" creationId="{F1AD5919-C552-2E6F-A1FB-2EFC60668472}"/>
          </ac:spMkLst>
        </pc:spChg>
        <pc:spChg chg="del">
          <ac:chgData name="Cindy Chitsuwa" userId="S::chitsuwac@cwu.edu::3b24d97b-3150-4a18-afff-3d6ea7b73ff6" providerId="AD" clId="Web-{CBF82192-DC60-230F-E85B-6E8486454C99}" dt="2025-06-02T02:47:34.009" v="196"/>
          <ac:spMkLst>
            <pc:docMk/>
            <pc:sldMk cId="236177954" sldId="267"/>
            <ac:spMk id="3" creationId="{C437A16D-6375-9C7B-66F3-4828D0B8B0EA}"/>
          </ac:spMkLst>
        </pc:spChg>
        <pc:spChg chg="add mod">
          <ac:chgData name="Cindy Chitsuwa" userId="S::chitsuwac@cwu.edu::3b24d97b-3150-4a18-afff-3d6ea7b73ff6" providerId="AD" clId="Web-{CBF82192-DC60-230F-E85B-6E8486454C99}" dt="2025-06-02T02:48:01.415" v="200" actId="20577"/>
          <ac:spMkLst>
            <pc:docMk/>
            <pc:sldMk cId="236177954" sldId="267"/>
            <ac:spMk id="18" creationId="{B50E506C-01EB-A805-275A-21E4FB9F01BC}"/>
          </ac:spMkLst>
        </pc:spChg>
        <pc:graphicFrameChg chg="add del mod ord modGraphic">
          <ac:chgData name="Cindy Chitsuwa" userId="S::chitsuwac@cwu.edu::3b24d97b-3150-4a18-afff-3d6ea7b73ff6" providerId="AD" clId="Web-{CBF82192-DC60-230F-E85B-6E8486454C99}" dt="2025-06-02T02:47:48.322" v="197"/>
          <ac:graphicFrameMkLst>
            <pc:docMk/>
            <pc:sldMk cId="236177954" sldId="267"/>
            <ac:graphicFrameMk id="4" creationId="{5BEA74C4-584F-0F2C-3D6E-AF8E110FDC13}"/>
          </ac:graphicFrameMkLst>
        </pc:graphicFrameChg>
      </pc:sldChg>
    </pc:docChg>
  </pc:docChgLst>
  <pc:docChgLst>
    <pc:chgData name="Jack McDonald" userId="S::mcdonaldjac@cwu.edu::4d980785-b52a-403a-9ed4-4877eed79f5a" providerId="AD" clId="Web-{E7D3181B-6054-2378-BB4A-37FDF83EEAC1}"/>
    <pc:docChg chg="addSld modSld modSection">
      <pc:chgData name="Jack McDonald" userId="S::mcdonaldjac@cwu.edu::4d980785-b52a-403a-9ed4-4877eed79f5a" providerId="AD" clId="Web-{E7D3181B-6054-2378-BB4A-37FDF83EEAC1}" dt="2025-06-02T03:15:17.198" v="1046" actId="20577"/>
      <pc:docMkLst>
        <pc:docMk/>
      </pc:docMkLst>
      <pc:sldChg chg="modSp">
        <pc:chgData name="Jack McDonald" userId="S::mcdonaldjac@cwu.edu::4d980785-b52a-403a-9ed4-4877eed79f5a" providerId="AD" clId="Web-{E7D3181B-6054-2378-BB4A-37FDF83EEAC1}" dt="2025-06-02T03:15:17.198" v="1046" actId="20577"/>
        <pc:sldMkLst>
          <pc:docMk/>
          <pc:sldMk cId="856619764" sldId="261"/>
        </pc:sldMkLst>
        <pc:spChg chg="mod">
          <ac:chgData name="Jack McDonald" userId="S::mcdonaldjac@cwu.edu::4d980785-b52a-403a-9ed4-4877eed79f5a" providerId="AD" clId="Web-{E7D3181B-6054-2378-BB4A-37FDF83EEAC1}" dt="2025-06-02T03:15:17.198" v="1046" actId="20577"/>
          <ac:spMkLst>
            <pc:docMk/>
            <pc:sldMk cId="856619764" sldId="261"/>
            <ac:spMk id="3" creationId="{FCE83A74-C2C7-0064-42A1-11D797A2E8D4}"/>
          </ac:spMkLst>
        </pc:spChg>
      </pc:sldChg>
      <pc:sldChg chg="addSp delSp modSp">
        <pc:chgData name="Jack McDonald" userId="S::mcdonaldjac@cwu.edu::4d980785-b52a-403a-9ed4-4877eed79f5a" providerId="AD" clId="Web-{E7D3181B-6054-2378-BB4A-37FDF83EEAC1}" dt="2025-06-02T02:56:32.371" v="445" actId="14100"/>
        <pc:sldMkLst>
          <pc:docMk/>
          <pc:sldMk cId="1824262090" sldId="263"/>
        </pc:sldMkLst>
        <pc:spChg chg="mod">
          <ac:chgData name="Jack McDonald" userId="S::mcdonaldjac@cwu.edu::4d980785-b52a-403a-9ed4-4877eed79f5a" providerId="AD" clId="Web-{E7D3181B-6054-2378-BB4A-37FDF83EEAC1}" dt="2025-06-02T02:39:39.786" v="26" actId="20577"/>
          <ac:spMkLst>
            <pc:docMk/>
            <pc:sldMk cId="1824262090" sldId="263"/>
            <ac:spMk id="2" creationId="{DAFDBC8A-F972-5849-4DD8-A00F24DD66CF}"/>
          </ac:spMkLst>
        </pc:spChg>
        <pc:spChg chg="del">
          <ac:chgData name="Jack McDonald" userId="S::mcdonaldjac@cwu.edu::4d980785-b52a-403a-9ed4-4877eed79f5a" providerId="AD" clId="Web-{E7D3181B-6054-2378-BB4A-37FDF83EEAC1}" dt="2025-06-02T02:38:31.052" v="13"/>
          <ac:spMkLst>
            <pc:docMk/>
            <pc:sldMk cId="1824262090" sldId="263"/>
            <ac:spMk id="3" creationId="{4E05F2D7-E0F7-46BC-143E-3D65DB177381}"/>
          </ac:spMkLst>
        </pc:spChg>
        <pc:spChg chg="add del mod">
          <ac:chgData name="Jack McDonald" userId="S::mcdonaldjac@cwu.edu::4d980785-b52a-403a-9ed4-4877eed79f5a" providerId="AD" clId="Web-{E7D3181B-6054-2378-BB4A-37FDF83EEAC1}" dt="2025-06-02T02:44:10.417" v="85"/>
          <ac:spMkLst>
            <pc:docMk/>
            <pc:sldMk cId="1824262090" sldId="263"/>
            <ac:spMk id="5" creationId="{DAFB4C9E-1B3C-2585-6667-6159A1081561}"/>
          </ac:spMkLst>
        </pc:spChg>
        <pc:spChg chg="add del">
          <ac:chgData name="Jack McDonald" userId="S::mcdonaldjac@cwu.edu::4d980785-b52a-403a-9ed4-4877eed79f5a" providerId="AD" clId="Web-{E7D3181B-6054-2378-BB4A-37FDF83EEAC1}" dt="2025-06-02T02:44:42.636" v="87"/>
          <ac:spMkLst>
            <pc:docMk/>
            <pc:sldMk cId="1824262090" sldId="263"/>
            <ac:spMk id="6" creationId="{2CB88B27-5215-956C-1738-188A47001CA8}"/>
          </ac:spMkLst>
        </pc:spChg>
        <pc:spChg chg="add del mod">
          <ac:chgData name="Jack McDonald" userId="S::mcdonaldjac@cwu.edu::4d980785-b52a-403a-9ed4-4877eed79f5a" providerId="AD" clId="Web-{E7D3181B-6054-2378-BB4A-37FDF83EEAC1}" dt="2025-06-02T02:44:57.651" v="91"/>
          <ac:spMkLst>
            <pc:docMk/>
            <pc:sldMk cId="1824262090" sldId="263"/>
            <ac:spMk id="7" creationId="{1EB953DF-3E0F-B5D5-60C9-4D24CDF86EAE}"/>
          </ac:spMkLst>
        </pc:spChg>
        <pc:spChg chg="add del mod">
          <ac:chgData name="Jack McDonald" userId="S::mcdonaldjac@cwu.edu::4d980785-b52a-403a-9ed4-4877eed79f5a" providerId="AD" clId="Web-{E7D3181B-6054-2378-BB4A-37FDF83EEAC1}" dt="2025-06-02T02:45:07.776" v="94"/>
          <ac:spMkLst>
            <pc:docMk/>
            <pc:sldMk cId="1824262090" sldId="263"/>
            <ac:spMk id="8" creationId="{CEF4FC1E-440E-DFC4-C676-E765E1708A47}"/>
          </ac:spMkLst>
        </pc:spChg>
        <pc:spChg chg="add mod">
          <ac:chgData name="Jack McDonald" userId="S::mcdonaldjac@cwu.edu::4d980785-b52a-403a-9ed4-4877eed79f5a" providerId="AD" clId="Web-{E7D3181B-6054-2378-BB4A-37FDF83EEAC1}" dt="2025-06-02T02:56:32.371" v="445" actId="14100"/>
          <ac:spMkLst>
            <pc:docMk/>
            <pc:sldMk cId="1824262090" sldId="263"/>
            <ac:spMk id="9" creationId="{529F6B94-AF16-4285-3A51-1BE8092301F3}"/>
          </ac:spMkLst>
        </pc:spChg>
        <pc:spChg chg="add del mod">
          <ac:chgData name="Jack McDonald" userId="S::mcdonaldjac@cwu.edu::4d980785-b52a-403a-9ed4-4877eed79f5a" providerId="AD" clId="Web-{E7D3181B-6054-2378-BB4A-37FDF83EEAC1}" dt="2025-06-02T02:48:32.291" v="104"/>
          <ac:spMkLst>
            <pc:docMk/>
            <pc:sldMk cId="1824262090" sldId="263"/>
            <ac:spMk id="11" creationId="{B7325325-43D8-2393-D4D7-5A5FABF15E9C}"/>
          </ac:spMkLst>
        </pc:spChg>
        <pc:picChg chg="add del mod ord">
          <ac:chgData name="Jack McDonald" userId="S::mcdonaldjac@cwu.edu::4d980785-b52a-403a-9ed4-4877eed79f5a" providerId="AD" clId="Web-{E7D3181B-6054-2378-BB4A-37FDF83EEAC1}" dt="2025-06-02T02:48:25.775" v="103"/>
          <ac:picMkLst>
            <pc:docMk/>
            <pc:sldMk cId="1824262090" sldId="263"/>
            <ac:picMk id="4" creationId="{679E43EC-7C6B-8C20-7C0E-81E9E5946977}"/>
          </ac:picMkLst>
        </pc:picChg>
        <pc:picChg chg="add mod ord">
          <ac:chgData name="Jack McDonald" userId="S::mcdonaldjac@cwu.edu::4d980785-b52a-403a-9ed4-4877eed79f5a" providerId="AD" clId="Web-{E7D3181B-6054-2378-BB4A-37FDF83EEAC1}" dt="2025-06-02T02:48:36.369" v="105" actId="1076"/>
          <ac:picMkLst>
            <pc:docMk/>
            <pc:sldMk cId="1824262090" sldId="263"/>
            <ac:picMk id="12" creationId="{F68327DA-ED9F-C0AD-DE2D-DC91FB19B337}"/>
          </ac:picMkLst>
        </pc:picChg>
      </pc:sldChg>
      <pc:sldChg chg="addSp delSp modSp new">
        <pc:chgData name="Jack McDonald" userId="S::mcdonaldjac@cwu.edu::4d980785-b52a-403a-9ed4-4877eed79f5a" providerId="AD" clId="Web-{E7D3181B-6054-2378-BB4A-37FDF83EEAC1}" dt="2025-06-02T03:03:35.310" v="666" actId="20577"/>
        <pc:sldMkLst>
          <pc:docMk/>
          <pc:sldMk cId="1334816357" sldId="265"/>
        </pc:sldMkLst>
        <pc:spChg chg="mod">
          <ac:chgData name="Jack McDonald" userId="S::mcdonaldjac@cwu.edu::4d980785-b52a-403a-9ed4-4877eed79f5a" providerId="AD" clId="Web-{E7D3181B-6054-2378-BB4A-37FDF83EEAC1}" dt="2025-06-02T02:39:52.521" v="42" actId="20577"/>
          <ac:spMkLst>
            <pc:docMk/>
            <pc:sldMk cId="1334816357" sldId="265"/>
            <ac:spMk id="2" creationId="{C3F52665-741D-7B50-21EC-B92ACB0F8465}"/>
          </ac:spMkLst>
        </pc:spChg>
        <pc:spChg chg="del">
          <ac:chgData name="Jack McDonald" userId="S::mcdonaldjac@cwu.edu::4d980785-b52a-403a-9ed4-4877eed79f5a" providerId="AD" clId="Web-{E7D3181B-6054-2378-BB4A-37FDF83EEAC1}" dt="2025-06-02T02:39:56.317" v="43"/>
          <ac:spMkLst>
            <pc:docMk/>
            <pc:sldMk cId="1334816357" sldId="265"/>
            <ac:spMk id="3" creationId="{48555632-181D-13DA-8D39-61A18BEE20AD}"/>
          </ac:spMkLst>
        </pc:spChg>
        <pc:spChg chg="add del">
          <ac:chgData name="Jack McDonald" userId="S::mcdonaldjac@cwu.edu::4d980785-b52a-403a-9ed4-4877eed79f5a" providerId="AD" clId="Web-{E7D3181B-6054-2378-BB4A-37FDF83EEAC1}" dt="2025-06-02T02:55:50.571" v="434"/>
          <ac:spMkLst>
            <pc:docMk/>
            <pc:sldMk cId="1334816357" sldId="265"/>
            <ac:spMk id="5" creationId="{7F7E0E1F-DEA8-CE89-4B7A-8D412CAF0A6B}"/>
          </ac:spMkLst>
        </pc:spChg>
        <pc:spChg chg="add mod">
          <ac:chgData name="Jack McDonald" userId="S::mcdonaldjac@cwu.edu::4d980785-b52a-403a-9ed4-4877eed79f5a" providerId="AD" clId="Web-{E7D3181B-6054-2378-BB4A-37FDF83EEAC1}" dt="2025-06-02T03:03:35.310" v="666" actId="20577"/>
          <ac:spMkLst>
            <pc:docMk/>
            <pc:sldMk cId="1334816357" sldId="265"/>
            <ac:spMk id="6" creationId="{5E758A04-A08A-37E0-7AB5-6BD9D281CB2C}"/>
          </ac:spMkLst>
        </pc:spChg>
        <pc:picChg chg="add mod ord">
          <ac:chgData name="Jack McDonald" userId="S::mcdonaldjac@cwu.edu::4d980785-b52a-403a-9ed4-4877eed79f5a" providerId="AD" clId="Web-{E7D3181B-6054-2378-BB4A-37FDF83EEAC1}" dt="2025-06-02T02:42:56.105" v="74" actId="1076"/>
          <ac:picMkLst>
            <pc:docMk/>
            <pc:sldMk cId="1334816357" sldId="265"/>
            <ac:picMk id="4" creationId="{367714CF-CCFA-43ED-2AF8-D6597C93B559}"/>
          </ac:picMkLst>
        </pc:picChg>
      </pc:sldChg>
      <pc:sldChg chg="addSp delSp modSp new">
        <pc:chgData name="Jack McDonald" userId="S::mcdonaldjac@cwu.edu::4d980785-b52a-403a-9ed4-4877eed79f5a" providerId="AD" clId="Web-{E7D3181B-6054-2378-BB4A-37FDF83EEAC1}" dt="2025-06-02T03:10:18.558" v="867" actId="1076"/>
        <pc:sldMkLst>
          <pc:docMk/>
          <pc:sldMk cId="2066720018" sldId="266"/>
        </pc:sldMkLst>
        <pc:spChg chg="mod">
          <ac:chgData name="Jack McDonald" userId="S::mcdonaldjac@cwu.edu::4d980785-b52a-403a-9ed4-4877eed79f5a" providerId="AD" clId="Web-{E7D3181B-6054-2378-BB4A-37FDF83EEAC1}" dt="2025-06-02T03:10:07.152" v="864" actId="14100"/>
          <ac:spMkLst>
            <pc:docMk/>
            <pc:sldMk cId="2066720018" sldId="266"/>
            <ac:spMk id="2" creationId="{9F58CA89-0268-A445-87F9-8148AE5C9C32}"/>
          </ac:spMkLst>
        </pc:spChg>
        <pc:spChg chg="del">
          <ac:chgData name="Jack McDonald" userId="S::mcdonaldjac@cwu.edu::4d980785-b52a-403a-9ed4-4877eed79f5a" providerId="AD" clId="Web-{E7D3181B-6054-2378-BB4A-37FDF83EEAC1}" dt="2025-06-02T02:41:13.839" v="72"/>
          <ac:spMkLst>
            <pc:docMk/>
            <pc:sldMk cId="2066720018" sldId="266"/>
            <ac:spMk id="3" creationId="{03D8EBFB-DAFB-6A87-D0EF-36BAA637281B}"/>
          </ac:spMkLst>
        </pc:spChg>
        <pc:spChg chg="add del mod">
          <ac:chgData name="Jack McDonald" userId="S::mcdonaldjac@cwu.edu::4d980785-b52a-403a-9ed4-4877eed79f5a" providerId="AD" clId="Web-{E7D3181B-6054-2378-BB4A-37FDF83EEAC1}" dt="2025-06-02T03:03:33.278" v="662"/>
          <ac:spMkLst>
            <pc:docMk/>
            <pc:sldMk cId="2066720018" sldId="266"/>
            <ac:spMk id="5" creationId="{2C34F231-1C32-99D6-756E-B42198CD02E6}"/>
          </ac:spMkLst>
        </pc:spChg>
        <pc:spChg chg="add mod">
          <ac:chgData name="Jack McDonald" userId="S::mcdonaldjac@cwu.edu::4d980785-b52a-403a-9ed4-4877eed79f5a" providerId="AD" clId="Web-{E7D3181B-6054-2378-BB4A-37FDF83EEAC1}" dt="2025-06-02T03:07:36.543" v="856" actId="20577"/>
          <ac:spMkLst>
            <pc:docMk/>
            <pc:sldMk cId="2066720018" sldId="266"/>
            <ac:spMk id="6" creationId="{1BB9CEE9-5800-130D-5986-4FF0556282BB}"/>
          </ac:spMkLst>
        </pc:spChg>
        <pc:spChg chg="add del mod">
          <ac:chgData name="Jack McDonald" userId="S::mcdonaldjac@cwu.edu::4d980785-b52a-403a-9ed4-4877eed79f5a" providerId="AD" clId="Web-{E7D3181B-6054-2378-BB4A-37FDF83EEAC1}" dt="2025-06-02T03:10:15.855" v="866"/>
          <ac:spMkLst>
            <pc:docMk/>
            <pc:sldMk cId="2066720018" sldId="266"/>
            <ac:spMk id="8" creationId="{641019B0-7E1A-2B85-698A-4B5A52BD9C2D}"/>
          </ac:spMkLst>
        </pc:spChg>
        <pc:picChg chg="add del mod ord">
          <ac:chgData name="Jack McDonald" userId="S::mcdonaldjac@cwu.edu::4d980785-b52a-403a-9ed4-4877eed79f5a" providerId="AD" clId="Web-{E7D3181B-6054-2378-BB4A-37FDF83EEAC1}" dt="2025-06-02T03:10:10.715" v="865"/>
          <ac:picMkLst>
            <pc:docMk/>
            <pc:sldMk cId="2066720018" sldId="266"/>
            <ac:picMk id="4" creationId="{40381068-E3A4-3DFB-FB75-76025198DCD0}"/>
          </ac:picMkLst>
        </pc:picChg>
        <pc:picChg chg="add mod ord">
          <ac:chgData name="Jack McDonald" userId="S::mcdonaldjac@cwu.edu::4d980785-b52a-403a-9ed4-4877eed79f5a" providerId="AD" clId="Web-{E7D3181B-6054-2378-BB4A-37FDF83EEAC1}" dt="2025-06-02T03:10:18.558" v="867" actId="1076"/>
          <ac:picMkLst>
            <pc:docMk/>
            <pc:sldMk cId="2066720018" sldId="266"/>
            <ac:picMk id="9" creationId="{09A02436-0910-8110-B179-609DF3EE2297}"/>
          </ac:picMkLst>
        </pc:picChg>
      </pc:sldChg>
    </pc:docChg>
  </pc:docChgLst>
  <pc:docChgLst>
    <pc:chgData name="Cindy Chitsuwa" userId="S::chitsuwac@cwu.edu::3b24d97b-3150-4a18-afff-3d6ea7b73ff6" providerId="AD" clId="Web-{3F16D229-96BC-DE9E-BEAC-DD4121382395}"/>
    <pc:docChg chg="addSld modSld sldOrd modSection">
      <pc:chgData name="Cindy Chitsuwa" userId="S::chitsuwac@cwu.edu::3b24d97b-3150-4a18-afff-3d6ea7b73ff6" providerId="AD" clId="Web-{3F16D229-96BC-DE9E-BEAC-DD4121382395}" dt="2025-06-02T03:45:56.720" v="212"/>
      <pc:docMkLst>
        <pc:docMk/>
      </pc:docMkLst>
      <pc:sldChg chg="modSp">
        <pc:chgData name="Cindy Chitsuwa" userId="S::chitsuwac@cwu.edu::3b24d97b-3150-4a18-afff-3d6ea7b73ff6" providerId="AD" clId="Web-{3F16D229-96BC-DE9E-BEAC-DD4121382395}" dt="2025-06-02T02:27:59.265" v="111" actId="20577"/>
        <pc:sldMkLst>
          <pc:docMk/>
          <pc:sldMk cId="3886734145" sldId="259"/>
        </pc:sldMkLst>
        <pc:spChg chg="mod">
          <ac:chgData name="Cindy Chitsuwa" userId="S::chitsuwac@cwu.edu::3b24d97b-3150-4a18-afff-3d6ea7b73ff6" providerId="AD" clId="Web-{3F16D229-96BC-DE9E-BEAC-DD4121382395}" dt="2025-06-02T02:27:59.265" v="111" actId="20577"/>
          <ac:spMkLst>
            <pc:docMk/>
            <pc:sldMk cId="3886734145" sldId="259"/>
            <ac:spMk id="3" creationId="{CE71421E-382A-7852-F9F6-48F9C828F882}"/>
          </ac:spMkLst>
        </pc:spChg>
      </pc:sldChg>
      <pc:sldChg chg="addSp delSp modSp new mod ord setBg setClrOvrMap modNotes">
        <pc:chgData name="Cindy Chitsuwa" userId="S::chitsuwac@cwu.edu::3b24d97b-3150-4a18-afff-3d6ea7b73ff6" providerId="AD" clId="Web-{3F16D229-96BC-DE9E-BEAC-DD4121382395}" dt="2025-06-02T03:19:23.576" v="146" actId="20577"/>
        <pc:sldMkLst>
          <pc:docMk/>
          <pc:sldMk cId="3658679963" sldId="270"/>
        </pc:sldMkLst>
        <pc:spChg chg="mod">
          <ac:chgData name="Cindy Chitsuwa" userId="S::chitsuwac@cwu.edu::3b24d97b-3150-4a18-afff-3d6ea7b73ff6" providerId="AD" clId="Web-{3F16D229-96BC-DE9E-BEAC-DD4121382395}" dt="2025-06-02T03:15:00.683" v="138" actId="14100"/>
          <ac:spMkLst>
            <pc:docMk/>
            <pc:sldMk cId="3658679963" sldId="270"/>
            <ac:spMk id="2" creationId="{1454EA23-A75F-59B8-FCE5-C805A3C6873F}"/>
          </ac:spMkLst>
        </pc:spChg>
        <pc:spChg chg="del">
          <ac:chgData name="Cindy Chitsuwa" userId="S::chitsuwac@cwu.edu::3b24d97b-3150-4a18-afff-3d6ea7b73ff6" providerId="AD" clId="Web-{3F16D229-96BC-DE9E-BEAC-DD4121382395}" dt="2025-06-02T03:09:40.489" v="118"/>
          <ac:spMkLst>
            <pc:docMk/>
            <pc:sldMk cId="3658679963" sldId="270"/>
            <ac:spMk id="3" creationId="{65F444DB-751C-EA6A-690A-B30B76D9ED67}"/>
          </ac:spMkLst>
        </pc:spChg>
        <pc:spChg chg="add del mod">
          <ac:chgData name="Cindy Chitsuwa" userId="S::chitsuwac@cwu.edu::3b24d97b-3150-4a18-afff-3d6ea7b73ff6" providerId="AD" clId="Web-{3F16D229-96BC-DE9E-BEAC-DD4121382395}" dt="2025-06-02T03:09:53.505" v="120"/>
          <ac:spMkLst>
            <pc:docMk/>
            <pc:sldMk cId="3658679963" sldId="270"/>
            <ac:spMk id="6" creationId="{7FEA28D4-999A-D1A0-3248-6208EDFFB1B6}"/>
          </ac:spMkLst>
        </pc:spChg>
        <pc:spChg chg="add del">
          <ac:chgData name="Cindy Chitsuwa" userId="S::chitsuwac@cwu.edu::3b24d97b-3150-4a18-afff-3d6ea7b73ff6" providerId="AD" clId="Web-{3F16D229-96BC-DE9E-BEAC-DD4121382395}" dt="2025-06-02T03:11:51.556" v="125"/>
          <ac:spMkLst>
            <pc:docMk/>
            <pc:sldMk cId="3658679963" sldId="270"/>
            <ac:spMk id="11" creationId="{B64F66B1-1EE0-98B8-F777-4FF89BACE200}"/>
          </ac:spMkLst>
        </pc:spChg>
        <pc:spChg chg="add del">
          <ac:chgData name="Cindy Chitsuwa" userId="S::chitsuwac@cwu.edu::3b24d97b-3150-4a18-afff-3d6ea7b73ff6" providerId="AD" clId="Web-{3F16D229-96BC-DE9E-BEAC-DD4121382395}" dt="2025-06-02T03:12:20.150" v="133"/>
          <ac:spMkLst>
            <pc:docMk/>
            <pc:sldMk cId="3658679963" sldId="270"/>
            <ac:spMk id="14" creationId="{8B836880-BF75-4385-9994-9270F8ACF1A7}"/>
          </ac:spMkLst>
        </pc:spChg>
        <pc:spChg chg="add del">
          <ac:chgData name="Cindy Chitsuwa" userId="S::chitsuwac@cwu.edu::3b24d97b-3150-4a18-afff-3d6ea7b73ff6" providerId="AD" clId="Web-{3F16D229-96BC-DE9E-BEAC-DD4121382395}" dt="2025-06-02T03:12:20.150" v="133"/>
          <ac:spMkLst>
            <pc:docMk/>
            <pc:sldMk cId="3658679963" sldId="270"/>
            <ac:spMk id="18" creationId="{38D32B90-922C-4411-A898-3F03AA808A09}"/>
          </ac:spMkLst>
        </pc:spChg>
        <pc:spChg chg="add del">
          <ac:chgData name="Cindy Chitsuwa" userId="S::chitsuwac@cwu.edu::3b24d97b-3150-4a18-afff-3d6ea7b73ff6" providerId="AD" clId="Web-{3F16D229-96BC-DE9E-BEAC-DD4121382395}" dt="2025-06-02T03:12:07.041" v="128"/>
          <ac:spMkLst>
            <pc:docMk/>
            <pc:sldMk cId="3658679963" sldId="270"/>
            <ac:spMk id="22" creationId="{BBC42FD1-C3A7-EEA6-0DCF-BC060422AE10}"/>
          </ac:spMkLst>
        </pc:spChg>
        <pc:spChg chg="add del">
          <ac:chgData name="Cindy Chitsuwa" userId="S::chitsuwac@cwu.edu::3b24d97b-3150-4a18-afff-3d6ea7b73ff6" providerId="AD" clId="Web-{3F16D229-96BC-DE9E-BEAC-DD4121382395}" dt="2025-06-02T03:12:07.041" v="128"/>
          <ac:spMkLst>
            <pc:docMk/>
            <pc:sldMk cId="3658679963" sldId="270"/>
            <ac:spMk id="25" creationId="{CD94F7C0-1344-4B3C-AFCB-E7F006BB5348}"/>
          </ac:spMkLst>
        </pc:spChg>
        <pc:spChg chg="add del">
          <ac:chgData name="Cindy Chitsuwa" userId="S::chitsuwac@cwu.edu::3b24d97b-3150-4a18-afff-3d6ea7b73ff6" providerId="AD" clId="Web-{3F16D229-96BC-DE9E-BEAC-DD4121382395}" dt="2025-06-02T03:12:11.931" v="130"/>
          <ac:spMkLst>
            <pc:docMk/>
            <pc:sldMk cId="3658679963" sldId="270"/>
            <ac:spMk id="29" creationId="{E6C57836-126B-4938-8C7A-3C3BCB59D383}"/>
          </ac:spMkLst>
        </pc:spChg>
        <pc:spChg chg="add del">
          <ac:chgData name="Cindy Chitsuwa" userId="S::chitsuwac@cwu.edu::3b24d97b-3150-4a18-afff-3d6ea7b73ff6" providerId="AD" clId="Web-{3F16D229-96BC-DE9E-BEAC-DD4121382395}" dt="2025-06-02T03:12:11.931" v="130"/>
          <ac:spMkLst>
            <pc:docMk/>
            <pc:sldMk cId="3658679963" sldId="270"/>
            <ac:spMk id="30" creationId="{03FFF8D3-2EF3-4286-935A-D01BE3C85333}"/>
          </ac:spMkLst>
        </pc:spChg>
        <pc:spChg chg="add del">
          <ac:chgData name="Cindy Chitsuwa" userId="S::chitsuwac@cwu.edu::3b24d97b-3150-4a18-afff-3d6ea7b73ff6" providerId="AD" clId="Web-{3F16D229-96BC-DE9E-BEAC-DD4121382395}" dt="2025-06-02T03:12:11.931" v="130"/>
          <ac:spMkLst>
            <pc:docMk/>
            <pc:sldMk cId="3658679963" sldId="270"/>
            <ac:spMk id="32" creationId="{540F5BED-20E6-0B39-24F7-39B07D57ACAC}"/>
          </ac:spMkLst>
        </pc:spChg>
        <pc:spChg chg="add del">
          <ac:chgData name="Cindy Chitsuwa" userId="S::chitsuwac@cwu.edu::3b24d97b-3150-4a18-afff-3d6ea7b73ff6" providerId="AD" clId="Web-{3F16D229-96BC-DE9E-BEAC-DD4121382395}" dt="2025-06-02T03:12:20.135" v="132"/>
          <ac:spMkLst>
            <pc:docMk/>
            <pc:sldMk cId="3658679963" sldId="270"/>
            <ac:spMk id="34" creationId="{8B836880-BF75-4385-9994-9270F8ACF1A7}"/>
          </ac:spMkLst>
        </pc:spChg>
        <pc:spChg chg="add del">
          <ac:chgData name="Cindy Chitsuwa" userId="S::chitsuwac@cwu.edu::3b24d97b-3150-4a18-afff-3d6ea7b73ff6" providerId="AD" clId="Web-{3F16D229-96BC-DE9E-BEAC-DD4121382395}" dt="2025-06-02T03:12:20.135" v="132"/>
          <ac:spMkLst>
            <pc:docMk/>
            <pc:sldMk cId="3658679963" sldId="270"/>
            <ac:spMk id="36" creationId="{457D0B3A-A480-9CD8-9EB9-2EC415A398F4}"/>
          </ac:spMkLst>
        </pc:spChg>
        <pc:spChg chg="add del">
          <ac:chgData name="Cindy Chitsuwa" userId="S::chitsuwac@cwu.edu::3b24d97b-3150-4a18-afff-3d6ea7b73ff6" providerId="AD" clId="Web-{3F16D229-96BC-DE9E-BEAC-DD4121382395}" dt="2025-06-02T03:12:20.135" v="132"/>
          <ac:spMkLst>
            <pc:docMk/>
            <pc:sldMk cId="3658679963" sldId="270"/>
            <ac:spMk id="37" creationId="{38D32B90-922C-4411-A898-3F03AA808A09}"/>
          </ac:spMkLst>
        </pc:spChg>
        <pc:spChg chg="add">
          <ac:chgData name="Cindy Chitsuwa" userId="S::chitsuwac@cwu.edu::3b24d97b-3150-4a18-afff-3d6ea7b73ff6" providerId="AD" clId="Web-{3F16D229-96BC-DE9E-BEAC-DD4121382395}" dt="2025-06-02T03:12:20.150" v="133"/>
          <ac:spMkLst>
            <pc:docMk/>
            <pc:sldMk cId="3658679963" sldId="270"/>
            <ac:spMk id="39" creationId="{03FFF8D3-2EF3-4286-935A-D01BE3C85333}"/>
          </ac:spMkLst>
        </pc:spChg>
        <pc:spChg chg="add mod">
          <ac:chgData name="Cindy Chitsuwa" userId="S::chitsuwac@cwu.edu::3b24d97b-3150-4a18-afff-3d6ea7b73ff6" providerId="AD" clId="Web-{3F16D229-96BC-DE9E-BEAC-DD4121382395}" dt="2025-06-02T03:19:23.576" v="146" actId="20577"/>
          <ac:spMkLst>
            <pc:docMk/>
            <pc:sldMk cId="3658679963" sldId="270"/>
            <ac:spMk id="41" creationId="{540F5BED-20E6-0B39-24F7-39B07D57ACAC}"/>
          </ac:spMkLst>
        </pc:spChg>
        <pc:spChg chg="add">
          <ac:chgData name="Cindy Chitsuwa" userId="S::chitsuwac@cwu.edu::3b24d97b-3150-4a18-afff-3d6ea7b73ff6" providerId="AD" clId="Web-{3F16D229-96BC-DE9E-BEAC-DD4121382395}" dt="2025-06-02T03:12:20.150" v="133"/>
          <ac:spMkLst>
            <pc:docMk/>
            <pc:sldMk cId="3658679963" sldId="270"/>
            <ac:spMk id="42" creationId="{E6C57836-126B-4938-8C7A-3C3BCB59D383}"/>
          </ac:spMkLst>
        </pc:spChg>
        <pc:picChg chg="add del mod ord">
          <ac:chgData name="Cindy Chitsuwa" userId="S::chitsuwac@cwu.edu::3b24d97b-3150-4a18-afff-3d6ea7b73ff6" providerId="AD" clId="Web-{3F16D229-96BC-DE9E-BEAC-DD4121382395}" dt="2025-06-02T03:09:43.270" v="119"/>
          <ac:picMkLst>
            <pc:docMk/>
            <pc:sldMk cId="3658679963" sldId="270"/>
            <ac:picMk id="4" creationId="{04DE495E-125E-EB18-EE80-64164FF47E18}"/>
          </ac:picMkLst>
        </pc:picChg>
        <pc:picChg chg="add del mod ord">
          <ac:chgData name="Cindy Chitsuwa" userId="S::chitsuwac@cwu.edu::3b24d97b-3150-4a18-afff-3d6ea7b73ff6" providerId="AD" clId="Web-{3F16D229-96BC-DE9E-BEAC-DD4121382395}" dt="2025-06-02T03:11:40.556" v="124"/>
          <ac:picMkLst>
            <pc:docMk/>
            <pc:sldMk cId="3658679963" sldId="270"/>
            <ac:picMk id="7" creationId="{5A01475E-921B-820D-FB47-AEACB16AB337}"/>
          </ac:picMkLst>
        </pc:picChg>
        <pc:picChg chg="add mod ord">
          <ac:chgData name="Cindy Chitsuwa" userId="S::chitsuwac@cwu.edu::3b24d97b-3150-4a18-afff-3d6ea7b73ff6" providerId="AD" clId="Web-{3F16D229-96BC-DE9E-BEAC-DD4121382395}" dt="2025-06-02T03:12:20.150" v="133"/>
          <ac:picMkLst>
            <pc:docMk/>
            <pc:sldMk cId="3658679963" sldId="270"/>
            <ac:picMk id="8" creationId="{F06D510F-68AA-A753-0C26-3D4C9EE67680}"/>
          </ac:picMkLst>
        </pc:picChg>
        <pc:picChg chg="add del">
          <ac:chgData name="Cindy Chitsuwa" userId="S::chitsuwac@cwu.edu::3b24d97b-3150-4a18-afff-3d6ea7b73ff6" providerId="AD" clId="Web-{3F16D229-96BC-DE9E-BEAC-DD4121382395}" dt="2025-06-02T03:12:20.150" v="133"/>
          <ac:picMkLst>
            <pc:docMk/>
            <pc:sldMk cId="3658679963" sldId="270"/>
            <ac:picMk id="16" creationId="{26BCFBE2-C65F-42E3-A14A-5D04B9842E44}"/>
          </ac:picMkLst>
        </pc:picChg>
        <pc:picChg chg="add del">
          <ac:chgData name="Cindy Chitsuwa" userId="S::chitsuwac@cwu.edu::3b24d97b-3150-4a18-afff-3d6ea7b73ff6" providerId="AD" clId="Web-{3F16D229-96BC-DE9E-BEAC-DD4121382395}" dt="2025-06-02T03:12:07.041" v="128"/>
          <ac:picMkLst>
            <pc:docMk/>
            <pc:sldMk cId="3658679963" sldId="270"/>
            <ac:picMk id="27" creationId="{4EC584A2-4215-4DB8-AE1F-E3768D77E8DE}"/>
          </ac:picMkLst>
        </pc:picChg>
        <pc:picChg chg="add del">
          <ac:chgData name="Cindy Chitsuwa" userId="S::chitsuwac@cwu.edu::3b24d97b-3150-4a18-afff-3d6ea7b73ff6" providerId="AD" clId="Web-{3F16D229-96BC-DE9E-BEAC-DD4121382395}" dt="2025-06-02T03:12:11.931" v="130"/>
          <ac:picMkLst>
            <pc:docMk/>
            <pc:sldMk cId="3658679963" sldId="270"/>
            <ac:picMk id="31" creationId="{CD8CCB43-545E-4064-8BB8-5C492D0F5F57}"/>
          </ac:picMkLst>
        </pc:picChg>
        <pc:picChg chg="add del">
          <ac:chgData name="Cindy Chitsuwa" userId="S::chitsuwac@cwu.edu::3b24d97b-3150-4a18-afff-3d6ea7b73ff6" providerId="AD" clId="Web-{3F16D229-96BC-DE9E-BEAC-DD4121382395}" dt="2025-06-02T03:12:20.135" v="132"/>
          <ac:picMkLst>
            <pc:docMk/>
            <pc:sldMk cId="3658679963" sldId="270"/>
            <ac:picMk id="35" creationId="{26BCFBE2-C65F-42E3-A14A-5D04B9842E44}"/>
          </ac:picMkLst>
        </pc:picChg>
        <pc:picChg chg="add">
          <ac:chgData name="Cindy Chitsuwa" userId="S::chitsuwac@cwu.edu::3b24d97b-3150-4a18-afff-3d6ea7b73ff6" providerId="AD" clId="Web-{3F16D229-96BC-DE9E-BEAC-DD4121382395}" dt="2025-06-02T03:12:20.150" v="133"/>
          <ac:picMkLst>
            <pc:docMk/>
            <pc:sldMk cId="3658679963" sldId="270"/>
            <ac:picMk id="40" creationId="{CD8CCB43-545E-4064-8BB8-5C492D0F5F57}"/>
          </ac:picMkLst>
        </pc:picChg>
      </pc:sldChg>
      <pc:sldChg chg="addSp delSp modSp new mod setBg modNotes">
        <pc:chgData name="Cindy Chitsuwa" userId="S::chitsuwac@cwu.edu::3b24d97b-3150-4a18-afff-3d6ea7b73ff6" providerId="AD" clId="Web-{3F16D229-96BC-DE9E-BEAC-DD4121382395}" dt="2025-06-02T03:23:55.756" v="160"/>
        <pc:sldMkLst>
          <pc:docMk/>
          <pc:sldMk cId="4100858096" sldId="271"/>
        </pc:sldMkLst>
        <pc:spChg chg="mod">
          <ac:chgData name="Cindy Chitsuwa" userId="S::chitsuwac@cwu.edu::3b24d97b-3150-4a18-afff-3d6ea7b73ff6" providerId="AD" clId="Web-{3F16D229-96BC-DE9E-BEAC-DD4121382395}" dt="2025-06-02T03:20:23.092" v="151" actId="20577"/>
          <ac:spMkLst>
            <pc:docMk/>
            <pc:sldMk cId="4100858096" sldId="271"/>
            <ac:spMk id="2" creationId="{B1807528-6E0B-DB73-F26F-B49C5E74B4EA}"/>
          </ac:spMkLst>
        </pc:spChg>
        <pc:spChg chg="del">
          <ac:chgData name="Cindy Chitsuwa" userId="S::chitsuwac@cwu.edu::3b24d97b-3150-4a18-afff-3d6ea7b73ff6" providerId="AD" clId="Web-{3F16D229-96BC-DE9E-BEAC-DD4121382395}" dt="2025-06-02T03:10:49.802" v="121"/>
          <ac:spMkLst>
            <pc:docMk/>
            <pc:sldMk cId="4100858096" sldId="271"/>
            <ac:spMk id="3" creationId="{13E982CC-E753-D8EE-7C26-8E089E997508}"/>
          </ac:spMkLst>
        </pc:spChg>
        <pc:spChg chg="add mod">
          <ac:chgData name="Cindy Chitsuwa" userId="S::chitsuwac@cwu.edu::3b24d97b-3150-4a18-afff-3d6ea7b73ff6" providerId="AD" clId="Web-{3F16D229-96BC-DE9E-BEAC-DD4121382395}" dt="2025-06-02T03:23:33.053" v="155" actId="20577"/>
          <ac:spMkLst>
            <pc:docMk/>
            <pc:sldMk cId="4100858096" sldId="271"/>
            <ac:spMk id="8" creationId="{961699A6-94C8-8215-7CA5-2AE6375DE916}"/>
          </ac:spMkLst>
        </pc:spChg>
        <pc:spChg chg="add">
          <ac:chgData name="Cindy Chitsuwa" userId="S::chitsuwac@cwu.edu::3b24d97b-3150-4a18-afff-3d6ea7b73ff6" providerId="AD" clId="Web-{3F16D229-96BC-DE9E-BEAC-DD4121382395}" dt="2025-06-02T03:11:09.194" v="122"/>
          <ac:spMkLst>
            <pc:docMk/>
            <pc:sldMk cId="4100858096" sldId="271"/>
            <ac:spMk id="11" creationId="{8B836880-BF75-4385-9994-9270F8ACF1A7}"/>
          </ac:spMkLst>
        </pc:spChg>
        <pc:spChg chg="add">
          <ac:chgData name="Cindy Chitsuwa" userId="S::chitsuwac@cwu.edu::3b24d97b-3150-4a18-afff-3d6ea7b73ff6" providerId="AD" clId="Web-{3F16D229-96BC-DE9E-BEAC-DD4121382395}" dt="2025-06-02T03:11:09.194" v="122"/>
          <ac:spMkLst>
            <pc:docMk/>
            <pc:sldMk cId="4100858096" sldId="271"/>
            <ac:spMk id="15" creationId="{38D32B90-922C-4411-A898-3F03AA808A09}"/>
          </ac:spMkLst>
        </pc:spChg>
        <pc:picChg chg="add mod ord">
          <ac:chgData name="Cindy Chitsuwa" userId="S::chitsuwac@cwu.edu::3b24d97b-3150-4a18-afff-3d6ea7b73ff6" providerId="AD" clId="Web-{3F16D229-96BC-DE9E-BEAC-DD4121382395}" dt="2025-06-02T03:11:09.194" v="122"/>
          <ac:picMkLst>
            <pc:docMk/>
            <pc:sldMk cId="4100858096" sldId="271"/>
            <ac:picMk id="4" creationId="{840E2ED8-C0CF-DA67-A6FB-E75B2B879CBD}"/>
          </ac:picMkLst>
        </pc:picChg>
        <pc:picChg chg="add">
          <ac:chgData name="Cindy Chitsuwa" userId="S::chitsuwac@cwu.edu::3b24d97b-3150-4a18-afff-3d6ea7b73ff6" providerId="AD" clId="Web-{3F16D229-96BC-DE9E-BEAC-DD4121382395}" dt="2025-06-02T03:11:09.194" v="122"/>
          <ac:picMkLst>
            <pc:docMk/>
            <pc:sldMk cId="4100858096" sldId="271"/>
            <ac:picMk id="13" creationId="{26BCFBE2-C65F-42E3-A14A-5D04B9842E44}"/>
          </ac:picMkLst>
        </pc:picChg>
      </pc:sldChg>
      <pc:sldChg chg="addSp delSp modSp new mod setBg modNotes">
        <pc:chgData name="Cindy Chitsuwa" userId="S::chitsuwac@cwu.edu::3b24d97b-3150-4a18-afff-3d6ea7b73ff6" providerId="AD" clId="Web-{3F16D229-96BC-DE9E-BEAC-DD4121382395}" dt="2025-06-02T03:45:56.720" v="212"/>
        <pc:sldMkLst>
          <pc:docMk/>
          <pc:sldMk cId="3107863744" sldId="272"/>
        </pc:sldMkLst>
        <pc:spChg chg="mod">
          <ac:chgData name="Cindy Chitsuwa" userId="S::chitsuwac@cwu.edu::3b24d97b-3150-4a18-afff-3d6ea7b73ff6" providerId="AD" clId="Web-{3F16D229-96BC-DE9E-BEAC-DD4121382395}" dt="2025-06-02T03:25:06.230" v="164" actId="20577"/>
          <ac:spMkLst>
            <pc:docMk/>
            <pc:sldMk cId="3107863744" sldId="272"/>
            <ac:spMk id="2" creationId="{9F9F7EB0-3841-0DFF-5A06-D0198667D7F5}"/>
          </ac:spMkLst>
        </pc:spChg>
        <pc:spChg chg="del">
          <ac:chgData name="Cindy Chitsuwa" userId="S::chitsuwac@cwu.edu::3b24d97b-3150-4a18-afff-3d6ea7b73ff6" providerId="AD" clId="Web-{3F16D229-96BC-DE9E-BEAC-DD4121382395}" dt="2025-06-02T03:09:29.942" v="117"/>
          <ac:spMkLst>
            <pc:docMk/>
            <pc:sldMk cId="3107863744" sldId="272"/>
            <ac:spMk id="3" creationId="{96D3813F-689D-1970-EE06-CC3084F2C8AC}"/>
          </ac:spMkLst>
        </pc:spChg>
        <pc:spChg chg="add mod">
          <ac:chgData name="Cindy Chitsuwa" userId="S::chitsuwac@cwu.edu::3b24d97b-3150-4a18-afff-3d6ea7b73ff6" providerId="AD" clId="Web-{3F16D229-96BC-DE9E-BEAC-DD4121382395}" dt="2025-06-02T03:38:18.868" v="202" actId="20577"/>
          <ac:spMkLst>
            <pc:docMk/>
            <pc:sldMk cId="3107863744" sldId="272"/>
            <ac:spMk id="8" creationId="{FA38DAFE-1BEC-65F7-6FB4-51259DA961E3}"/>
          </ac:spMkLst>
        </pc:spChg>
        <pc:spChg chg="add">
          <ac:chgData name="Cindy Chitsuwa" userId="S::chitsuwac@cwu.edu::3b24d97b-3150-4a18-afff-3d6ea7b73ff6" providerId="AD" clId="Web-{3F16D229-96BC-DE9E-BEAC-DD4121382395}" dt="2025-06-02T03:12:49.541" v="134"/>
          <ac:spMkLst>
            <pc:docMk/>
            <pc:sldMk cId="3107863744" sldId="272"/>
            <ac:spMk id="11" creationId="{9DA15B1D-0133-4CB3-B7CC-61FA728745D1}"/>
          </ac:spMkLst>
        </pc:spChg>
        <pc:spChg chg="add">
          <ac:chgData name="Cindy Chitsuwa" userId="S::chitsuwac@cwu.edu::3b24d97b-3150-4a18-afff-3d6ea7b73ff6" providerId="AD" clId="Web-{3F16D229-96BC-DE9E-BEAC-DD4121382395}" dt="2025-06-02T03:12:49.541" v="134"/>
          <ac:spMkLst>
            <pc:docMk/>
            <pc:sldMk cId="3107863744" sldId="272"/>
            <ac:spMk id="15" creationId="{B5BA9375-863F-4B24-9083-14FE819F8E05}"/>
          </ac:spMkLst>
        </pc:spChg>
        <pc:picChg chg="add mod ord">
          <ac:chgData name="Cindy Chitsuwa" userId="S::chitsuwac@cwu.edu::3b24d97b-3150-4a18-afff-3d6ea7b73ff6" providerId="AD" clId="Web-{3F16D229-96BC-DE9E-BEAC-DD4121382395}" dt="2025-06-02T03:12:49.541" v="134"/>
          <ac:picMkLst>
            <pc:docMk/>
            <pc:sldMk cId="3107863744" sldId="272"/>
            <ac:picMk id="4" creationId="{2C5E9586-30A2-60D7-3A93-9877F5ECDC9A}"/>
          </ac:picMkLst>
        </pc:picChg>
        <pc:picChg chg="add">
          <ac:chgData name="Cindy Chitsuwa" userId="S::chitsuwac@cwu.edu::3b24d97b-3150-4a18-afff-3d6ea7b73ff6" providerId="AD" clId="Web-{3F16D229-96BC-DE9E-BEAC-DD4121382395}" dt="2025-06-02T03:12:49.541" v="134"/>
          <ac:picMkLst>
            <pc:docMk/>
            <pc:sldMk cId="3107863744" sldId="272"/>
            <ac:picMk id="13" creationId="{3EF2F61C-287D-47BC-878F-C876F74FFDD2}"/>
          </ac:picMkLst>
        </pc:picChg>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ata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svg"/><Relationship Id="rId1" Type="http://schemas.openxmlformats.org/officeDocument/2006/relationships/image" Target="../media/image9.png"/><Relationship Id="rId4" Type="http://schemas.openxmlformats.org/officeDocument/2006/relationships/image" Target="../media/image12.svg"/></Relationships>
</file>

<file path=ppt/diagrams/_rels/data6.xml.rels><?xml version="1.0" encoding="UTF-8" standalone="yes"?>
<Relationships xmlns="http://schemas.openxmlformats.org/package/2006/relationships"><Relationship Id="rId8" Type="http://schemas.openxmlformats.org/officeDocument/2006/relationships/image" Target="../media/image31.sv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25.svg"/><Relationship Id="rId1" Type="http://schemas.openxmlformats.org/officeDocument/2006/relationships/image" Target="../media/image24.png"/><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27.svg"/></Relationships>
</file>

<file path=ppt/diagrams/_rels/drawing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rawing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svg"/><Relationship Id="rId1" Type="http://schemas.openxmlformats.org/officeDocument/2006/relationships/image" Target="../media/image9.png"/><Relationship Id="rId4" Type="http://schemas.openxmlformats.org/officeDocument/2006/relationships/image" Target="../media/image12.svg"/></Relationships>
</file>

<file path=ppt/diagrams/_rels/drawing6.xml.rels><?xml version="1.0" encoding="UTF-8" standalone="yes"?>
<Relationships xmlns="http://schemas.openxmlformats.org/package/2006/relationships"><Relationship Id="rId8" Type="http://schemas.openxmlformats.org/officeDocument/2006/relationships/image" Target="../media/image31.sv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25.svg"/><Relationship Id="rId1" Type="http://schemas.openxmlformats.org/officeDocument/2006/relationships/image" Target="../media/image24.png"/><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27.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accent4_2">
  <dgm:title val=""/>
  <dgm:desc val=""/>
  <dgm:catLst>
    <dgm:cat type="accent4" pri="14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a:alpha val="0"/>
      </a:schemeClr>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4BB30F6-2271-4438-9CEA-88B294573FC9}"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C1CB40F3-303E-4149-9658-0CFDE59849A8}">
      <dgm:prSet/>
      <dgm:spPr/>
      <dgm:t>
        <a:bodyPr/>
        <a:lstStyle/>
        <a:p>
          <a:r>
            <a:rPr lang="en-US"/>
            <a:t>We analyzed the Principal Components (to see correlation)</a:t>
          </a:r>
        </a:p>
      </dgm:t>
    </dgm:pt>
    <dgm:pt modelId="{F499775C-75FC-4D63-A2F3-41C3E4BCA3E8}" type="parTrans" cxnId="{819FF473-5F31-411E-8A2F-22ABBE85985D}">
      <dgm:prSet/>
      <dgm:spPr/>
      <dgm:t>
        <a:bodyPr/>
        <a:lstStyle/>
        <a:p>
          <a:endParaRPr lang="en-US"/>
        </a:p>
      </dgm:t>
    </dgm:pt>
    <dgm:pt modelId="{2C2F2408-C0E1-4B6B-84D4-B7F5F100958E}" type="sibTrans" cxnId="{819FF473-5F31-411E-8A2F-22ABBE85985D}">
      <dgm:prSet/>
      <dgm:spPr/>
      <dgm:t>
        <a:bodyPr/>
        <a:lstStyle/>
        <a:p>
          <a:endParaRPr lang="en-US"/>
        </a:p>
      </dgm:t>
    </dgm:pt>
    <dgm:pt modelId="{F9C5A039-082B-4E45-B0B7-740F4363E7EC}">
      <dgm:prSet/>
      <dgm:spPr/>
      <dgm:t>
        <a:bodyPr/>
        <a:lstStyle/>
        <a:p>
          <a:r>
            <a:rPr lang="en-US"/>
            <a:t>Unique visualizations</a:t>
          </a:r>
        </a:p>
      </dgm:t>
    </dgm:pt>
    <dgm:pt modelId="{3B01036F-1F6C-405F-877E-090951701951}" type="parTrans" cxnId="{6378B677-3ECF-44D1-8FB1-D34F8C734C39}">
      <dgm:prSet/>
      <dgm:spPr/>
      <dgm:t>
        <a:bodyPr/>
        <a:lstStyle/>
        <a:p>
          <a:endParaRPr lang="en-US"/>
        </a:p>
      </dgm:t>
    </dgm:pt>
    <dgm:pt modelId="{30B2D3D4-9E3B-4CFB-892B-416B94F0C83E}" type="sibTrans" cxnId="{6378B677-3ECF-44D1-8FB1-D34F8C734C39}">
      <dgm:prSet/>
      <dgm:spPr/>
      <dgm:t>
        <a:bodyPr/>
        <a:lstStyle/>
        <a:p>
          <a:endParaRPr lang="en-US"/>
        </a:p>
      </dgm:t>
    </dgm:pt>
    <dgm:pt modelId="{D367D8F0-049D-4446-8AC6-1B64E5499A69}">
      <dgm:prSet/>
      <dgm:spPr/>
      <dgm:t>
        <a:bodyPr/>
        <a:lstStyle/>
        <a:p>
          <a:r>
            <a:rPr lang="en-US"/>
            <a:t>Used PCs for guidance on features to use</a:t>
          </a:r>
        </a:p>
      </dgm:t>
    </dgm:pt>
    <dgm:pt modelId="{3F638986-CBE8-4E5C-ADF5-7BB73DB3BE97}" type="parTrans" cxnId="{D6A17A9E-73B1-42EE-8067-3D4F96E69E73}">
      <dgm:prSet/>
      <dgm:spPr/>
      <dgm:t>
        <a:bodyPr/>
        <a:lstStyle/>
        <a:p>
          <a:endParaRPr lang="en-US"/>
        </a:p>
      </dgm:t>
    </dgm:pt>
    <dgm:pt modelId="{F03C508B-1FF4-4F63-A834-25F75359F366}" type="sibTrans" cxnId="{D6A17A9E-73B1-42EE-8067-3D4F96E69E73}">
      <dgm:prSet/>
      <dgm:spPr/>
      <dgm:t>
        <a:bodyPr/>
        <a:lstStyle/>
        <a:p>
          <a:endParaRPr lang="en-US"/>
        </a:p>
      </dgm:t>
    </dgm:pt>
    <dgm:pt modelId="{4FA27450-4581-4D90-B221-D9A91A26B388}" type="pres">
      <dgm:prSet presAssocID="{04BB30F6-2271-4438-9CEA-88B294573FC9}" presName="root" presStyleCnt="0">
        <dgm:presLayoutVars>
          <dgm:dir/>
          <dgm:resizeHandles val="exact"/>
        </dgm:presLayoutVars>
      </dgm:prSet>
      <dgm:spPr/>
    </dgm:pt>
    <dgm:pt modelId="{8FBA81E7-D023-46BB-BD62-32B94EF355DF}" type="pres">
      <dgm:prSet presAssocID="{C1CB40F3-303E-4149-9658-0CFDE59849A8}" presName="compNode" presStyleCnt="0"/>
      <dgm:spPr/>
    </dgm:pt>
    <dgm:pt modelId="{D7012CDA-E8FD-4233-B26B-E1C973486134}" type="pres">
      <dgm:prSet presAssocID="{C1CB40F3-303E-4149-9658-0CFDE59849A8}"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icroscope"/>
        </a:ext>
      </dgm:extLst>
    </dgm:pt>
    <dgm:pt modelId="{FB0ED5D3-E9AF-4BF8-9244-686B86913931}" type="pres">
      <dgm:prSet presAssocID="{C1CB40F3-303E-4149-9658-0CFDE59849A8}" presName="spaceRect" presStyleCnt="0"/>
      <dgm:spPr/>
    </dgm:pt>
    <dgm:pt modelId="{CAB50995-28D4-4A4C-90CA-1A0F1E293AD1}" type="pres">
      <dgm:prSet presAssocID="{C1CB40F3-303E-4149-9658-0CFDE59849A8}" presName="textRect" presStyleLbl="revTx" presStyleIdx="0" presStyleCnt="3">
        <dgm:presLayoutVars>
          <dgm:chMax val="1"/>
          <dgm:chPref val="1"/>
        </dgm:presLayoutVars>
      </dgm:prSet>
      <dgm:spPr/>
    </dgm:pt>
    <dgm:pt modelId="{E50B28F7-7788-48E5-B37E-AB6427A8BE51}" type="pres">
      <dgm:prSet presAssocID="{2C2F2408-C0E1-4B6B-84D4-B7F5F100958E}" presName="sibTrans" presStyleCnt="0"/>
      <dgm:spPr/>
    </dgm:pt>
    <dgm:pt modelId="{56285AD0-EC45-404F-A998-B0FA4A608700}" type="pres">
      <dgm:prSet presAssocID="{F9C5A039-082B-4E45-B0B7-740F4363E7EC}" presName="compNode" presStyleCnt="0"/>
      <dgm:spPr/>
    </dgm:pt>
    <dgm:pt modelId="{0E1EDFED-3E79-4EA2-86A7-442EBACD85CC}" type="pres">
      <dgm:prSet presAssocID="{F9C5A039-082B-4E45-B0B7-740F4363E7EC}"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eckmark"/>
        </a:ext>
      </dgm:extLst>
    </dgm:pt>
    <dgm:pt modelId="{DD210454-0051-4605-BBF3-69681EBCB551}" type="pres">
      <dgm:prSet presAssocID="{F9C5A039-082B-4E45-B0B7-740F4363E7EC}" presName="spaceRect" presStyleCnt="0"/>
      <dgm:spPr/>
    </dgm:pt>
    <dgm:pt modelId="{A41105E3-189E-4555-AC7C-22C064DBFF76}" type="pres">
      <dgm:prSet presAssocID="{F9C5A039-082B-4E45-B0B7-740F4363E7EC}" presName="textRect" presStyleLbl="revTx" presStyleIdx="1" presStyleCnt="3">
        <dgm:presLayoutVars>
          <dgm:chMax val="1"/>
          <dgm:chPref val="1"/>
        </dgm:presLayoutVars>
      </dgm:prSet>
      <dgm:spPr/>
    </dgm:pt>
    <dgm:pt modelId="{9F84EF76-964C-4E5A-A29C-7B8944B873F8}" type="pres">
      <dgm:prSet presAssocID="{30B2D3D4-9E3B-4CFB-892B-416B94F0C83E}" presName="sibTrans" presStyleCnt="0"/>
      <dgm:spPr/>
    </dgm:pt>
    <dgm:pt modelId="{1947097E-04E2-4D52-A3E3-15F8C1C9CFF9}" type="pres">
      <dgm:prSet presAssocID="{D367D8F0-049D-4446-8AC6-1B64E5499A69}" presName="compNode" presStyleCnt="0"/>
      <dgm:spPr/>
    </dgm:pt>
    <dgm:pt modelId="{BA226A64-BB66-4718-884F-E4C56ED7A6FA}" type="pres">
      <dgm:prSet presAssocID="{D367D8F0-049D-4446-8AC6-1B64E5499A69}"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Laptop"/>
        </a:ext>
      </dgm:extLst>
    </dgm:pt>
    <dgm:pt modelId="{E36984AC-E624-48B2-B014-DD63BD368CA1}" type="pres">
      <dgm:prSet presAssocID="{D367D8F0-049D-4446-8AC6-1B64E5499A69}" presName="spaceRect" presStyleCnt="0"/>
      <dgm:spPr/>
    </dgm:pt>
    <dgm:pt modelId="{16745579-BD9B-40AA-AE79-AA18BE6EA68A}" type="pres">
      <dgm:prSet presAssocID="{D367D8F0-049D-4446-8AC6-1B64E5499A69}" presName="textRect" presStyleLbl="revTx" presStyleIdx="2" presStyleCnt="3">
        <dgm:presLayoutVars>
          <dgm:chMax val="1"/>
          <dgm:chPref val="1"/>
        </dgm:presLayoutVars>
      </dgm:prSet>
      <dgm:spPr/>
    </dgm:pt>
  </dgm:ptLst>
  <dgm:cxnLst>
    <dgm:cxn modelId="{74FA0831-324A-4370-B4BF-CEDE25A13C80}" type="presOf" srcId="{04BB30F6-2271-4438-9CEA-88B294573FC9}" destId="{4FA27450-4581-4D90-B221-D9A91A26B388}" srcOrd="0" destOrd="0" presId="urn:microsoft.com/office/officeart/2018/2/layout/IconLabelList"/>
    <dgm:cxn modelId="{9DE73471-E77B-4981-ABA6-3D4EE08A5FA1}" type="presOf" srcId="{C1CB40F3-303E-4149-9658-0CFDE59849A8}" destId="{CAB50995-28D4-4A4C-90CA-1A0F1E293AD1}" srcOrd="0" destOrd="0" presId="urn:microsoft.com/office/officeart/2018/2/layout/IconLabelList"/>
    <dgm:cxn modelId="{819FF473-5F31-411E-8A2F-22ABBE85985D}" srcId="{04BB30F6-2271-4438-9CEA-88B294573FC9}" destId="{C1CB40F3-303E-4149-9658-0CFDE59849A8}" srcOrd="0" destOrd="0" parTransId="{F499775C-75FC-4D63-A2F3-41C3E4BCA3E8}" sibTransId="{2C2F2408-C0E1-4B6B-84D4-B7F5F100958E}"/>
    <dgm:cxn modelId="{6378B677-3ECF-44D1-8FB1-D34F8C734C39}" srcId="{04BB30F6-2271-4438-9CEA-88B294573FC9}" destId="{F9C5A039-082B-4E45-B0B7-740F4363E7EC}" srcOrd="1" destOrd="0" parTransId="{3B01036F-1F6C-405F-877E-090951701951}" sibTransId="{30B2D3D4-9E3B-4CFB-892B-416B94F0C83E}"/>
    <dgm:cxn modelId="{8BC2B892-F58B-4708-BB3D-19DF145E2D20}" type="presOf" srcId="{F9C5A039-082B-4E45-B0B7-740F4363E7EC}" destId="{A41105E3-189E-4555-AC7C-22C064DBFF76}" srcOrd="0" destOrd="0" presId="urn:microsoft.com/office/officeart/2018/2/layout/IconLabelList"/>
    <dgm:cxn modelId="{13AAB593-69A4-4652-B88C-8DFACC5BB95E}" type="presOf" srcId="{D367D8F0-049D-4446-8AC6-1B64E5499A69}" destId="{16745579-BD9B-40AA-AE79-AA18BE6EA68A}" srcOrd="0" destOrd="0" presId="urn:microsoft.com/office/officeart/2018/2/layout/IconLabelList"/>
    <dgm:cxn modelId="{D6A17A9E-73B1-42EE-8067-3D4F96E69E73}" srcId="{04BB30F6-2271-4438-9CEA-88B294573FC9}" destId="{D367D8F0-049D-4446-8AC6-1B64E5499A69}" srcOrd="2" destOrd="0" parTransId="{3F638986-CBE8-4E5C-ADF5-7BB73DB3BE97}" sibTransId="{F03C508B-1FF4-4F63-A834-25F75359F366}"/>
    <dgm:cxn modelId="{E8923861-7E3B-4CC0-BBC5-ED599B0E00DF}" type="presParOf" srcId="{4FA27450-4581-4D90-B221-D9A91A26B388}" destId="{8FBA81E7-D023-46BB-BD62-32B94EF355DF}" srcOrd="0" destOrd="0" presId="urn:microsoft.com/office/officeart/2018/2/layout/IconLabelList"/>
    <dgm:cxn modelId="{7592EBDC-D387-4E66-986F-A2C533486029}" type="presParOf" srcId="{8FBA81E7-D023-46BB-BD62-32B94EF355DF}" destId="{D7012CDA-E8FD-4233-B26B-E1C973486134}" srcOrd="0" destOrd="0" presId="urn:microsoft.com/office/officeart/2018/2/layout/IconLabelList"/>
    <dgm:cxn modelId="{A9C03469-9419-47A4-A146-FDE218BEB8F4}" type="presParOf" srcId="{8FBA81E7-D023-46BB-BD62-32B94EF355DF}" destId="{FB0ED5D3-E9AF-4BF8-9244-686B86913931}" srcOrd="1" destOrd="0" presId="urn:microsoft.com/office/officeart/2018/2/layout/IconLabelList"/>
    <dgm:cxn modelId="{D0773E64-9343-4CEC-A091-FFD8AFAE0CD0}" type="presParOf" srcId="{8FBA81E7-D023-46BB-BD62-32B94EF355DF}" destId="{CAB50995-28D4-4A4C-90CA-1A0F1E293AD1}" srcOrd="2" destOrd="0" presId="urn:microsoft.com/office/officeart/2018/2/layout/IconLabelList"/>
    <dgm:cxn modelId="{4E6B73EE-228C-4B7E-A668-E60CDDF40A7E}" type="presParOf" srcId="{4FA27450-4581-4D90-B221-D9A91A26B388}" destId="{E50B28F7-7788-48E5-B37E-AB6427A8BE51}" srcOrd="1" destOrd="0" presId="urn:microsoft.com/office/officeart/2018/2/layout/IconLabelList"/>
    <dgm:cxn modelId="{C1CCEB10-E211-471F-8B42-2821C0E9FCA3}" type="presParOf" srcId="{4FA27450-4581-4D90-B221-D9A91A26B388}" destId="{56285AD0-EC45-404F-A998-B0FA4A608700}" srcOrd="2" destOrd="0" presId="urn:microsoft.com/office/officeart/2018/2/layout/IconLabelList"/>
    <dgm:cxn modelId="{ADE6BB33-9AF2-42D6-AB2D-A5505C1A679C}" type="presParOf" srcId="{56285AD0-EC45-404F-A998-B0FA4A608700}" destId="{0E1EDFED-3E79-4EA2-86A7-442EBACD85CC}" srcOrd="0" destOrd="0" presId="urn:microsoft.com/office/officeart/2018/2/layout/IconLabelList"/>
    <dgm:cxn modelId="{3F33560C-95CE-452A-919C-21B1569D6DDC}" type="presParOf" srcId="{56285AD0-EC45-404F-A998-B0FA4A608700}" destId="{DD210454-0051-4605-BBF3-69681EBCB551}" srcOrd="1" destOrd="0" presId="urn:microsoft.com/office/officeart/2018/2/layout/IconLabelList"/>
    <dgm:cxn modelId="{71AB274F-99C8-4B48-9356-FE58FC90D4DC}" type="presParOf" srcId="{56285AD0-EC45-404F-A998-B0FA4A608700}" destId="{A41105E3-189E-4555-AC7C-22C064DBFF76}" srcOrd="2" destOrd="0" presId="urn:microsoft.com/office/officeart/2018/2/layout/IconLabelList"/>
    <dgm:cxn modelId="{7F36E5C6-EAC8-42B8-9C4C-0787B770CF12}" type="presParOf" srcId="{4FA27450-4581-4D90-B221-D9A91A26B388}" destId="{9F84EF76-964C-4E5A-A29C-7B8944B873F8}" srcOrd="3" destOrd="0" presId="urn:microsoft.com/office/officeart/2018/2/layout/IconLabelList"/>
    <dgm:cxn modelId="{A5E3AA0B-ADCD-40E5-8838-5B410E3CA298}" type="presParOf" srcId="{4FA27450-4581-4D90-B221-D9A91A26B388}" destId="{1947097E-04E2-4D52-A3E3-15F8C1C9CFF9}" srcOrd="4" destOrd="0" presId="urn:microsoft.com/office/officeart/2018/2/layout/IconLabelList"/>
    <dgm:cxn modelId="{0A549575-6CFD-4B35-A909-4E21E5828DF3}" type="presParOf" srcId="{1947097E-04E2-4D52-A3E3-15F8C1C9CFF9}" destId="{BA226A64-BB66-4718-884F-E4C56ED7A6FA}" srcOrd="0" destOrd="0" presId="urn:microsoft.com/office/officeart/2018/2/layout/IconLabelList"/>
    <dgm:cxn modelId="{9F1BA2C4-4DD2-44D5-B084-EED2A2E7663F}" type="presParOf" srcId="{1947097E-04E2-4D52-A3E3-15F8C1C9CFF9}" destId="{E36984AC-E624-48B2-B014-DD63BD368CA1}" srcOrd="1" destOrd="0" presId="urn:microsoft.com/office/officeart/2018/2/layout/IconLabelList"/>
    <dgm:cxn modelId="{99C0CE8D-667C-4AFF-9C47-9B90A2CFEB6D}" type="presParOf" srcId="{1947097E-04E2-4D52-A3E3-15F8C1C9CFF9}" destId="{16745579-BD9B-40AA-AE79-AA18BE6EA68A}"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2BE3728-2F93-4591-A8C4-74329D3DAA41}" type="doc">
      <dgm:prSet loTypeId="urn:microsoft.com/office/officeart/2018/2/layout/IconLabelDescriptionList" loCatId="icon" qsTypeId="urn:microsoft.com/office/officeart/2005/8/quickstyle/simple1" qsCatId="simple" csTypeId="urn:microsoft.com/office/officeart/2018/5/colors/Iconchunking_neutralbg_accent4_2" csCatId="accent4" phldr="1"/>
      <dgm:spPr/>
      <dgm:t>
        <a:bodyPr/>
        <a:lstStyle/>
        <a:p>
          <a:endParaRPr lang="en-US"/>
        </a:p>
      </dgm:t>
    </dgm:pt>
    <dgm:pt modelId="{173344C1-38D8-4A4B-946F-CFFD89B01733}">
      <dgm:prSet/>
      <dgm:spPr/>
      <dgm:t>
        <a:bodyPr/>
        <a:lstStyle/>
        <a:p>
          <a:pPr>
            <a:defRPr b="1"/>
          </a:pPr>
          <a:r>
            <a:rPr lang="en-US"/>
            <a:t>Principal Component Analysis modeled</a:t>
          </a:r>
        </a:p>
      </dgm:t>
    </dgm:pt>
    <dgm:pt modelId="{CFF83317-A69A-464E-BF8E-CD25C8A30167}" type="parTrans" cxnId="{B839EA20-2D4B-49FC-B679-55E96869DE10}">
      <dgm:prSet/>
      <dgm:spPr/>
      <dgm:t>
        <a:bodyPr/>
        <a:lstStyle/>
        <a:p>
          <a:endParaRPr lang="en-US"/>
        </a:p>
      </dgm:t>
    </dgm:pt>
    <dgm:pt modelId="{3A23A755-3F98-4A83-8DC3-4447F4182EB2}" type="sibTrans" cxnId="{B839EA20-2D4B-49FC-B679-55E96869DE10}">
      <dgm:prSet/>
      <dgm:spPr/>
      <dgm:t>
        <a:bodyPr/>
        <a:lstStyle/>
        <a:p>
          <a:endParaRPr lang="en-US"/>
        </a:p>
      </dgm:t>
    </dgm:pt>
    <dgm:pt modelId="{B032FF71-6996-4377-B639-00EE5FF681CB}">
      <dgm:prSet/>
      <dgm:spPr/>
      <dgm:t>
        <a:bodyPr/>
        <a:lstStyle/>
        <a:p>
          <a:pPr>
            <a:defRPr b="1"/>
          </a:pPr>
          <a:r>
            <a:rPr lang="en-US"/>
            <a:t>Correlations observed:</a:t>
          </a:r>
        </a:p>
      </dgm:t>
    </dgm:pt>
    <dgm:pt modelId="{14078645-DAC7-4579-A4B9-1DA8FDB86B22}" type="parTrans" cxnId="{BFCA7584-C091-4604-A71E-71EA4CB7B8BB}">
      <dgm:prSet/>
      <dgm:spPr/>
      <dgm:t>
        <a:bodyPr/>
        <a:lstStyle/>
        <a:p>
          <a:endParaRPr lang="en-US"/>
        </a:p>
      </dgm:t>
    </dgm:pt>
    <dgm:pt modelId="{A2A9EB21-9F9C-4981-9940-90173163A899}" type="sibTrans" cxnId="{BFCA7584-C091-4604-A71E-71EA4CB7B8BB}">
      <dgm:prSet/>
      <dgm:spPr/>
      <dgm:t>
        <a:bodyPr/>
        <a:lstStyle/>
        <a:p>
          <a:endParaRPr lang="en-US"/>
        </a:p>
      </dgm:t>
    </dgm:pt>
    <dgm:pt modelId="{630B874F-AB5A-4ED6-8554-F130996465C6}">
      <dgm:prSet custT="1"/>
      <dgm:spPr/>
      <dgm:t>
        <a:bodyPr/>
        <a:lstStyle/>
        <a:p>
          <a:r>
            <a:rPr lang="en-US" sz="1800" dirty="0"/>
            <a:t>PC1 suggests Diagnosis Correlation</a:t>
          </a:r>
        </a:p>
      </dgm:t>
    </dgm:pt>
    <dgm:pt modelId="{E8F0DE92-E1B5-44FA-AD2C-126AD943F166}" type="parTrans" cxnId="{5503E6FB-E262-42D6-A851-FB00839EAA03}">
      <dgm:prSet/>
      <dgm:spPr/>
      <dgm:t>
        <a:bodyPr/>
        <a:lstStyle/>
        <a:p>
          <a:endParaRPr lang="en-US"/>
        </a:p>
      </dgm:t>
    </dgm:pt>
    <dgm:pt modelId="{D33234A1-6DE8-43C0-93AA-EF97B2982B71}" type="sibTrans" cxnId="{5503E6FB-E262-42D6-A851-FB00839EAA03}">
      <dgm:prSet/>
      <dgm:spPr/>
      <dgm:t>
        <a:bodyPr/>
        <a:lstStyle/>
        <a:p>
          <a:endParaRPr lang="en-US"/>
        </a:p>
      </dgm:t>
    </dgm:pt>
    <dgm:pt modelId="{97AE0E23-08A5-4A72-8EF2-AD75D9C95BB7}">
      <dgm:prSet custT="1"/>
      <dgm:spPr/>
      <dgm:t>
        <a:bodyPr/>
        <a:lstStyle/>
        <a:p>
          <a:r>
            <a:rPr lang="en-US" sz="1800" dirty="0"/>
            <a:t>PC2 suggests Non-verbal Behavior</a:t>
          </a:r>
        </a:p>
      </dgm:t>
    </dgm:pt>
    <dgm:pt modelId="{6BBA66E5-3719-45ED-8D63-03BB197F6D2C}" type="parTrans" cxnId="{E90F2EA8-0CDD-4B43-AF87-AAAE01978843}">
      <dgm:prSet/>
      <dgm:spPr/>
      <dgm:t>
        <a:bodyPr/>
        <a:lstStyle/>
        <a:p>
          <a:endParaRPr lang="en-US"/>
        </a:p>
      </dgm:t>
    </dgm:pt>
    <dgm:pt modelId="{F97353B4-855F-4731-B8F0-A603A8E1DEED}" type="sibTrans" cxnId="{E90F2EA8-0CDD-4B43-AF87-AAAE01978843}">
      <dgm:prSet/>
      <dgm:spPr/>
      <dgm:t>
        <a:bodyPr/>
        <a:lstStyle/>
        <a:p>
          <a:endParaRPr lang="en-US"/>
        </a:p>
      </dgm:t>
    </dgm:pt>
    <dgm:pt modelId="{509FBD7D-F15B-4FD9-97AB-97A6E9C70A9B}">
      <dgm:prSet custT="1"/>
      <dgm:spPr/>
      <dgm:t>
        <a:bodyPr/>
        <a:lstStyle/>
        <a:p>
          <a:r>
            <a:rPr lang="en-US" sz="1800" dirty="0"/>
            <a:t>PC3 suggests verbal Behavior</a:t>
          </a:r>
        </a:p>
      </dgm:t>
    </dgm:pt>
    <dgm:pt modelId="{C7D86FA6-53C7-4DD0-A20A-629C7407A1A8}" type="parTrans" cxnId="{E62B1468-BBD6-4E91-954F-BBD9BFC1B563}">
      <dgm:prSet/>
      <dgm:spPr/>
      <dgm:t>
        <a:bodyPr/>
        <a:lstStyle/>
        <a:p>
          <a:endParaRPr lang="en-US"/>
        </a:p>
      </dgm:t>
    </dgm:pt>
    <dgm:pt modelId="{95E702B4-A8F5-4E5A-A544-0BDECA4198D8}" type="sibTrans" cxnId="{E62B1468-BBD6-4E91-954F-BBD9BFC1B563}">
      <dgm:prSet/>
      <dgm:spPr/>
      <dgm:t>
        <a:bodyPr/>
        <a:lstStyle/>
        <a:p>
          <a:endParaRPr lang="en-US"/>
        </a:p>
      </dgm:t>
    </dgm:pt>
    <dgm:pt modelId="{98B0C77D-F50E-4535-8CDF-07EEAC3F15E4}" type="pres">
      <dgm:prSet presAssocID="{F2BE3728-2F93-4591-A8C4-74329D3DAA41}" presName="root" presStyleCnt="0">
        <dgm:presLayoutVars>
          <dgm:dir/>
          <dgm:resizeHandles val="exact"/>
        </dgm:presLayoutVars>
      </dgm:prSet>
      <dgm:spPr/>
    </dgm:pt>
    <dgm:pt modelId="{340C4F32-BA58-4FEE-8B68-AB1455247DBD}" type="pres">
      <dgm:prSet presAssocID="{173344C1-38D8-4A4B-946F-CFFD89B01733}" presName="compNode" presStyleCnt="0"/>
      <dgm:spPr/>
    </dgm:pt>
    <dgm:pt modelId="{6F539AD5-BB35-4DFC-B63B-D6F91BEAEED7}" type="pres">
      <dgm:prSet presAssocID="{173344C1-38D8-4A4B-946F-CFFD89B01733}"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eckmark"/>
        </a:ext>
      </dgm:extLst>
    </dgm:pt>
    <dgm:pt modelId="{270C7855-7037-4A43-B0E8-78DB42FA73D3}" type="pres">
      <dgm:prSet presAssocID="{173344C1-38D8-4A4B-946F-CFFD89B01733}" presName="iconSpace" presStyleCnt="0"/>
      <dgm:spPr/>
    </dgm:pt>
    <dgm:pt modelId="{0A0C6AAE-077A-4895-BE62-394312F6745D}" type="pres">
      <dgm:prSet presAssocID="{173344C1-38D8-4A4B-946F-CFFD89B01733}" presName="parTx" presStyleLbl="revTx" presStyleIdx="0" presStyleCnt="4">
        <dgm:presLayoutVars>
          <dgm:chMax val="0"/>
          <dgm:chPref val="0"/>
        </dgm:presLayoutVars>
      </dgm:prSet>
      <dgm:spPr/>
    </dgm:pt>
    <dgm:pt modelId="{82FFE84C-2A76-432B-8C0F-126C9B5061FE}" type="pres">
      <dgm:prSet presAssocID="{173344C1-38D8-4A4B-946F-CFFD89B01733}" presName="txSpace" presStyleCnt="0"/>
      <dgm:spPr/>
    </dgm:pt>
    <dgm:pt modelId="{98C8986A-D024-4B75-BCF9-D3BED467B0D4}" type="pres">
      <dgm:prSet presAssocID="{173344C1-38D8-4A4B-946F-CFFD89B01733}" presName="desTx" presStyleLbl="revTx" presStyleIdx="1" presStyleCnt="4">
        <dgm:presLayoutVars/>
      </dgm:prSet>
      <dgm:spPr/>
    </dgm:pt>
    <dgm:pt modelId="{C81E0728-3439-4811-B858-4A6722C5DE22}" type="pres">
      <dgm:prSet presAssocID="{3A23A755-3F98-4A83-8DC3-4447F4182EB2}" presName="sibTrans" presStyleCnt="0"/>
      <dgm:spPr/>
    </dgm:pt>
    <dgm:pt modelId="{BC5063DA-C550-4D46-87FC-0962067F429E}" type="pres">
      <dgm:prSet presAssocID="{B032FF71-6996-4377-B639-00EE5FF681CB}" presName="compNode" presStyleCnt="0"/>
      <dgm:spPr/>
    </dgm:pt>
    <dgm:pt modelId="{D5DC22DF-2994-4277-A590-C9AAE952E321}" type="pres">
      <dgm:prSet presAssocID="{B032FF71-6996-4377-B639-00EE5FF681CB}"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ead with Gears"/>
        </a:ext>
      </dgm:extLst>
    </dgm:pt>
    <dgm:pt modelId="{CF7C4FBF-3ACB-4DC1-8E1A-C26CF5473585}" type="pres">
      <dgm:prSet presAssocID="{B032FF71-6996-4377-B639-00EE5FF681CB}" presName="iconSpace" presStyleCnt="0"/>
      <dgm:spPr/>
    </dgm:pt>
    <dgm:pt modelId="{BFA83B3C-C5DB-429E-9762-2AB3D27076B4}" type="pres">
      <dgm:prSet presAssocID="{B032FF71-6996-4377-B639-00EE5FF681CB}" presName="parTx" presStyleLbl="revTx" presStyleIdx="2" presStyleCnt="4">
        <dgm:presLayoutVars>
          <dgm:chMax val="0"/>
          <dgm:chPref val="0"/>
        </dgm:presLayoutVars>
      </dgm:prSet>
      <dgm:spPr/>
    </dgm:pt>
    <dgm:pt modelId="{C049F91E-2880-4BCE-9A4F-C2968DF91817}" type="pres">
      <dgm:prSet presAssocID="{B032FF71-6996-4377-B639-00EE5FF681CB}" presName="txSpace" presStyleCnt="0"/>
      <dgm:spPr/>
    </dgm:pt>
    <dgm:pt modelId="{C7EC54A3-D071-4DD5-AA58-B79077934EB7}" type="pres">
      <dgm:prSet presAssocID="{B032FF71-6996-4377-B639-00EE5FF681CB}" presName="desTx" presStyleLbl="revTx" presStyleIdx="3" presStyleCnt="4">
        <dgm:presLayoutVars/>
      </dgm:prSet>
      <dgm:spPr/>
    </dgm:pt>
  </dgm:ptLst>
  <dgm:cxnLst>
    <dgm:cxn modelId="{9CF3250E-6C96-4E7A-AB56-85D27E60C229}" type="presOf" srcId="{F2BE3728-2F93-4591-A8C4-74329D3DAA41}" destId="{98B0C77D-F50E-4535-8CDF-07EEAC3F15E4}" srcOrd="0" destOrd="0" presId="urn:microsoft.com/office/officeart/2018/2/layout/IconLabelDescriptionList"/>
    <dgm:cxn modelId="{B839EA20-2D4B-49FC-B679-55E96869DE10}" srcId="{F2BE3728-2F93-4591-A8C4-74329D3DAA41}" destId="{173344C1-38D8-4A4B-946F-CFFD89B01733}" srcOrd="0" destOrd="0" parTransId="{CFF83317-A69A-464E-BF8E-CD25C8A30167}" sibTransId="{3A23A755-3F98-4A83-8DC3-4447F4182EB2}"/>
    <dgm:cxn modelId="{E62B1468-BBD6-4E91-954F-BBD9BFC1B563}" srcId="{B032FF71-6996-4377-B639-00EE5FF681CB}" destId="{509FBD7D-F15B-4FD9-97AB-97A6E9C70A9B}" srcOrd="2" destOrd="0" parTransId="{C7D86FA6-53C7-4DD0-A20A-629C7407A1A8}" sibTransId="{95E702B4-A8F5-4E5A-A544-0BDECA4198D8}"/>
    <dgm:cxn modelId="{BFCA7584-C091-4604-A71E-71EA4CB7B8BB}" srcId="{F2BE3728-2F93-4591-A8C4-74329D3DAA41}" destId="{B032FF71-6996-4377-B639-00EE5FF681CB}" srcOrd="1" destOrd="0" parTransId="{14078645-DAC7-4579-A4B9-1DA8FDB86B22}" sibTransId="{A2A9EB21-9F9C-4981-9940-90173163A899}"/>
    <dgm:cxn modelId="{8C84A086-AE0A-4707-8EAC-4AC1E566C638}" type="presOf" srcId="{173344C1-38D8-4A4B-946F-CFFD89B01733}" destId="{0A0C6AAE-077A-4895-BE62-394312F6745D}" srcOrd="0" destOrd="0" presId="urn:microsoft.com/office/officeart/2018/2/layout/IconLabelDescriptionList"/>
    <dgm:cxn modelId="{E90F2EA8-0CDD-4B43-AF87-AAAE01978843}" srcId="{B032FF71-6996-4377-B639-00EE5FF681CB}" destId="{97AE0E23-08A5-4A72-8EF2-AD75D9C95BB7}" srcOrd="1" destOrd="0" parTransId="{6BBA66E5-3719-45ED-8D63-03BB197F6D2C}" sibTransId="{F97353B4-855F-4731-B8F0-A603A8E1DEED}"/>
    <dgm:cxn modelId="{42128BBB-17F6-4A8B-8032-F35459E9783F}" type="presOf" srcId="{B032FF71-6996-4377-B639-00EE5FF681CB}" destId="{BFA83B3C-C5DB-429E-9762-2AB3D27076B4}" srcOrd="0" destOrd="0" presId="urn:microsoft.com/office/officeart/2018/2/layout/IconLabelDescriptionList"/>
    <dgm:cxn modelId="{931840C5-22D5-4C2E-BB53-174E864C14D5}" type="presOf" srcId="{630B874F-AB5A-4ED6-8554-F130996465C6}" destId="{C7EC54A3-D071-4DD5-AA58-B79077934EB7}" srcOrd="0" destOrd="0" presId="urn:microsoft.com/office/officeart/2018/2/layout/IconLabelDescriptionList"/>
    <dgm:cxn modelId="{DF01EDD5-CFC2-45B3-A417-E396DD02183E}" type="presOf" srcId="{97AE0E23-08A5-4A72-8EF2-AD75D9C95BB7}" destId="{C7EC54A3-D071-4DD5-AA58-B79077934EB7}" srcOrd="0" destOrd="1" presId="urn:microsoft.com/office/officeart/2018/2/layout/IconLabelDescriptionList"/>
    <dgm:cxn modelId="{67525DD9-A78D-4B9C-8107-F641BF1CE6F5}" type="presOf" srcId="{509FBD7D-F15B-4FD9-97AB-97A6E9C70A9B}" destId="{C7EC54A3-D071-4DD5-AA58-B79077934EB7}" srcOrd="0" destOrd="2" presId="urn:microsoft.com/office/officeart/2018/2/layout/IconLabelDescriptionList"/>
    <dgm:cxn modelId="{5503E6FB-E262-42D6-A851-FB00839EAA03}" srcId="{B032FF71-6996-4377-B639-00EE5FF681CB}" destId="{630B874F-AB5A-4ED6-8554-F130996465C6}" srcOrd="0" destOrd="0" parTransId="{E8F0DE92-E1B5-44FA-AD2C-126AD943F166}" sibTransId="{D33234A1-6DE8-43C0-93AA-EF97B2982B71}"/>
    <dgm:cxn modelId="{D2DC477D-9FEB-4132-878A-7176AE4D6CC4}" type="presParOf" srcId="{98B0C77D-F50E-4535-8CDF-07EEAC3F15E4}" destId="{340C4F32-BA58-4FEE-8B68-AB1455247DBD}" srcOrd="0" destOrd="0" presId="urn:microsoft.com/office/officeart/2018/2/layout/IconLabelDescriptionList"/>
    <dgm:cxn modelId="{4D444CE8-1DEE-4D76-BC48-FD075771C11F}" type="presParOf" srcId="{340C4F32-BA58-4FEE-8B68-AB1455247DBD}" destId="{6F539AD5-BB35-4DFC-B63B-D6F91BEAEED7}" srcOrd="0" destOrd="0" presId="urn:microsoft.com/office/officeart/2018/2/layout/IconLabelDescriptionList"/>
    <dgm:cxn modelId="{72E2227C-0BBD-4240-B4F2-6467F1CD9293}" type="presParOf" srcId="{340C4F32-BA58-4FEE-8B68-AB1455247DBD}" destId="{270C7855-7037-4A43-B0E8-78DB42FA73D3}" srcOrd="1" destOrd="0" presId="urn:microsoft.com/office/officeart/2018/2/layout/IconLabelDescriptionList"/>
    <dgm:cxn modelId="{DF733CB2-89C0-4CEF-9DB2-541192F538D6}" type="presParOf" srcId="{340C4F32-BA58-4FEE-8B68-AB1455247DBD}" destId="{0A0C6AAE-077A-4895-BE62-394312F6745D}" srcOrd="2" destOrd="0" presId="urn:microsoft.com/office/officeart/2018/2/layout/IconLabelDescriptionList"/>
    <dgm:cxn modelId="{5B851771-E8DF-4DB6-A22E-7131B1D78BA3}" type="presParOf" srcId="{340C4F32-BA58-4FEE-8B68-AB1455247DBD}" destId="{82FFE84C-2A76-432B-8C0F-126C9B5061FE}" srcOrd="3" destOrd="0" presId="urn:microsoft.com/office/officeart/2018/2/layout/IconLabelDescriptionList"/>
    <dgm:cxn modelId="{60ACDDAF-FAD2-43B0-8F50-A5D470E74FFF}" type="presParOf" srcId="{340C4F32-BA58-4FEE-8B68-AB1455247DBD}" destId="{98C8986A-D024-4B75-BCF9-D3BED467B0D4}" srcOrd="4" destOrd="0" presId="urn:microsoft.com/office/officeart/2018/2/layout/IconLabelDescriptionList"/>
    <dgm:cxn modelId="{E69F4CC0-A171-4B5F-9510-1B1E22F94998}" type="presParOf" srcId="{98B0C77D-F50E-4535-8CDF-07EEAC3F15E4}" destId="{C81E0728-3439-4811-B858-4A6722C5DE22}" srcOrd="1" destOrd="0" presId="urn:microsoft.com/office/officeart/2018/2/layout/IconLabelDescriptionList"/>
    <dgm:cxn modelId="{AD4F8C99-CB3A-4286-A669-7741ED6EC553}" type="presParOf" srcId="{98B0C77D-F50E-4535-8CDF-07EEAC3F15E4}" destId="{BC5063DA-C550-4D46-87FC-0962067F429E}" srcOrd="2" destOrd="0" presId="urn:microsoft.com/office/officeart/2018/2/layout/IconLabelDescriptionList"/>
    <dgm:cxn modelId="{D9DC7A13-6965-4E22-BAA3-A0C2744904A2}" type="presParOf" srcId="{BC5063DA-C550-4D46-87FC-0962067F429E}" destId="{D5DC22DF-2994-4277-A590-C9AAE952E321}" srcOrd="0" destOrd="0" presId="urn:microsoft.com/office/officeart/2018/2/layout/IconLabelDescriptionList"/>
    <dgm:cxn modelId="{F45847B9-AC07-40F7-AA0B-6821D1CE5A42}" type="presParOf" srcId="{BC5063DA-C550-4D46-87FC-0962067F429E}" destId="{CF7C4FBF-3ACB-4DC1-8E1A-C26CF5473585}" srcOrd="1" destOrd="0" presId="urn:microsoft.com/office/officeart/2018/2/layout/IconLabelDescriptionList"/>
    <dgm:cxn modelId="{6DCDFDBB-4897-4535-A344-151DF06C95FB}" type="presParOf" srcId="{BC5063DA-C550-4D46-87FC-0962067F429E}" destId="{BFA83B3C-C5DB-429E-9762-2AB3D27076B4}" srcOrd="2" destOrd="0" presId="urn:microsoft.com/office/officeart/2018/2/layout/IconLabelDescriptionList"/>
    <dgm:cxn modelId="{AFA84785-50BE-4119-82D0-F0E136728E5E}" type="presParOf" srcId="{BC5063DA-C550-4D46-87FC-0962067F429E}" destId="{C049F91E-2880-4BCE-9A4F-C2968DF91817}" srcOrd="3" destOrd="0" presId="urn:microsoft.com/office/officeart/2018/2/layout/IconLabelDescriptionList"/>
    <dgm:cxn modelId="{192D6A92-C6BC-47F6-BD86-12D8FF95C5AE}" type="presParOf" srcId="{BC5063DA-C550-4D46-87FC-0962067F429E}" destId="{C7EC54A3-D071-4DD5-AA58-B79077934EB7}" srcOrd="4" destOrd="0" presId="urn:microsoft.com/office/officeart/2018/2/layout/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6D58B05-B6C9-4A0B-AA9B-782A21EF250F}" type="doc">
      <dgm:prSet loTypeId="urn:microsoft.com/office/officeart/2005/8/layout/vProcess5" loCatId="process" qsTypeId="urn:microsoft.com/office/officeart/2005/8/quickstyle/simple1" qsCatId="simple" csTypeId="urn:microsoft.com/office/officeart/2005/8/colors/accent1_2" csCatId="accent1"/>
      <dgm:spPr/>
      <dgm:t>
        <a:bodyPr/>
        <a:lstStyle/>
        <a:p>
          <a:endParaRPr lang="en-US"/>
        </a:p>
      </dgm:t>
    </dgm:pt>
    <dgm:pt modelId="{69E0B894-77CE-44FD-866E-FE57D1738F01}">
      <dgm:prSet/>
      <dgm:spPr/>
      <dgm:t>
        <a:bodyPr/>
        <a:lstStyle/>
        <a:p>
          <a:r>
            <a:rPr lang="en-US"/>
            <a:t>PCA nodes and edges as a graph</a:t>
          </a:r>
        </a:p>
      </dgm:t>
    </dgm:pt>
    <dgm:pt modelId="{83007A89-B3A0-4D83-874A-1EDF7B2E5F5B}" type="parTrans" cxnId="{8145E416-8F5B-454B-8445-60BE853BEAF3}">
      <dgm:prSet/>
      <dgm:spPr/>
      <dgm:t>
        <a:bodyPr/>
        <a:lstStyle/>
        <a:p>
          <a:endParaRPr lang="en-US"/>
        </a:p>
      </dgm:t>
    </dgm:pt>
    <dgm:pt modelId="{5FCD37DA-BCB6-4FAA-9EC2-E04F92B30934}" type="sibTrans" cxnId="{8145E416-8F5B-454B-8445-60BE853BEAF3}">
      <dgm:prSet/>
      <dgm:spPr/>
      <dgm:t>
        <a:bodyPr/>
        <a:lstStyle/>
        <a:p>
          <a:endParaRPr lang="en-US"/>
        </a:p>
      </dgm:t>
    </dgm:pt>
    <dgm:pt modelId="{9CD62078-708C-4875-B992-96D81F696BE7}">
      <dgm:prSet/>
      <dgm:spPr/>
      <dgm:t>
        <a:bodyPr/>
        <a:lstStyle/>
        <a:p>
          <a:r>
            <a:rPr lang="en-US"/>
            <a:t>Show correlation intensity or strength</a:t>
          </a:r>
        </a:p>
      </dgm:t>
    </dgm:pt>
    <dgm:pt modelId="{02543EA1-573A-459B-8B33-55181E688B3E}" type="parTrans" cxnId="{9B80FAF0-F737-41DA-A2EA-A725B0C607C0}">
      <dgm:prSet/>
      <dgm:spPr/>
      <dgm:t>
        <a:bodyPr/>
        <a:lstStyle/>
        <a:p>
          <a:endParaRPr lang="en-US"/>
        </a:p>
      </dgm:t>
    </dgm:pt>
    <dgm:pt modelId="{3C6A07F8-8E79-4966-AEF5-24C0DC28F0CA}" type="sibTrans" cxnId="{9B80FAF0-F737-41DA-A2EA-A725B0C607C0}">
      <dgm:prSet/>
      <dgm:spPr/>
      <dgm:t>
        <a:bodyPr/>
        <a:lstStyle/>
        <a:p>
          <a:endParaRPr lang="en-US"/>
        </a:p>
      </dgm:t>
    </dgm:pt>
    <dgm:pt modelId="{61F6E246-538C-4317-98D8-D0D3BC0EEFFB}">
      <dgm:prSet/>
      <dgm:spPr/>
      <dgm:t>
        <a:bodyPr/>
        <a:lstStyle/>
        <a:p>
          <a:r>
            <a:rPr lang="en-US"/>
            <a:t>Easily see connections between Q-chat questions</a:t>
          </a:r>
        </a:p>
      </dgm:t>
    </dgm:pt>
    <dgm:pt modelId="{840158D8-CFD3-4F59-B0F1-EA69C27C5F20}" type="parTrans" cxnId="{C0AEBC20-F601-496F-A8BC-66ECBA62926C}">
      <dgm:prSet/>
      <dgm:spPr/>
      <dgm:t>
        <a:bodyPr/>
        <a:lstStyle/>
        <a:p>
          <a:endParaRPr lang="en-US"/>
        </a:p>
      </dgm:t>
    </dgm:pt>
    <dgm:pt modelId="{471BE15D-C2EC-4C27-8F4A-C1430F469478}" type="sibTrans" cxnId="{C0AEBC20-F601-496F-A8BC-66ECBA62926C}">
      <dgm:prSet/>
      <dgm:spPr/>
      <dgm:t>
        <a:bodyPr/>
        <a:lstStyle/>
        <a:p>
          <a:endParaRPr lang="en-US"/>
        </a:p>
      </dgm:t>
    </dgm:pt>
    <dgm:pt modelId="{0DC3BB5D-2CE3-404D-880E-AC0586CB9A0D}" type="pres">
      <dgm:prSet presAssocID="{E6D58B05-B6C9-4A0B-AA9B-782A21EF250F}" presName="outerComposite" presStyleCnt="0">
        <dgm:presLayoutVars>
          <dgm:chMax val="5"/>
          <dgm:dir/>
          <dgm:resizeHandles val="exact"/>
        </dgm:presLayoutVars>
      </dgm:prSet>
      <dgm:spPr/>
    </dgm:pt>
    <dgm:pt modelId="{63114A32-5388-8A4A-AF81-74C881FB59F1}" type="pres">
      <dgm:prSet presAssocID="{E6D58B05-B6C9-4A0B-AA9B-782A21EF250F}" presName="dummyMaxCanvas" presStyleCnt="0">
        <dgm:presLayoutVars/>
      </dgm:prSet>
      <dgm:spPr/>
    </dgm:pt>
    <dgm:pt modelId="{46F26D03-FB69-7345-B40D-ED2E0D319B36}" type="pres">
      <dgm:prSet presAssocID="{E6D58B05-B6C9-4A0B-AA9B-782A21EF250F}" presName="ThreeNodes_1" presStyleLbl="node1" presStyleIdx="0" presStyleCnt="3">
        <dgm:presLayoutVars>
          <dgm:bulletEnabled val="1"/>
        </dgm:presLayoutVars>
      </dgm:prSet>
      <dgm:spPr/>
    </dgm:pt>
    <dgm:pt modelId="{2137FB9E-E40A-FE4D-AC52-09FC815947A6}" type="pres">
      <dgm:prSet presAssocID="{E6D58B05-B6C9-4A0B-AA9B-782A21EF250F}" presName="ThreeNodes_2" presStyleLbl="node1" presStyleIdx="1" presStyleCnt="3">
        <dgm:presLayoutVars>
          <dgm:bulletEnabled val="1"/>
        </dgm:presLayoutVars>
      </dgm:prSet>
      <dgm:spPr/>
    </dgm:pt>
    <dgm:pt modelId="{CF09F493-3674-3F4F-86FF-532551AF3698}" type="pres">
      <dgm:prSet presAssocID="{E6D58B05-B6C9-4A0B-AA9B-782A21EF250F}" presName="ThreeNodes_3" presStyleLbl="node1" presStyleIdx="2" presStyleCnt="3">
        <dgm:presLayoutVars>
          <dgm:bulletEnabled val="1"/>
        </dgm:presLayoutVars>
      </dgm:prSet>
      <dgm:spPr/>
    </dgm:pt>
    <dgm:pt modelId="{6B5BBA5C-24B6-F149-8EBE-C1A3686F4715}" type="pres">
      <dgm:prSet presAssocID="{E6D58B05-B6C9-4A0B-AA9B-782A21EF250F}" presName="ThreeConn_1-2" presStyleLbl="fgAccFollowNode1" presStyleIdx="0" presStyleCnt="2">
        <dgm:presLayoutVars>
          <dgm:bulletEnabled val="1"/>
        </dgm:presLayoutVars>
      </dgm:prSet>
      <dgm:spPr/>
    </dgm:pt>
    <dgm:pt modelId="{5FF3347F-7A34-E141-9F4D-463A3BDFAEE5}" type="pres">
      <dgm:prSet presAssocID="{E6D58B05-B6C9-4A0B-AA9B-782A21EF250F}" presName="ThreeConn_2-3" presStyleLbl="fgAccFollowNode1" presStyleIdx="1" presStyleCnt="2">
        <dgm:presLayoutVars>
          <dgm:bulletEnabled val="1"/>
        </dgm:presLayoutVars>
      </dgm:prSet>
      <dgm:spPr/>
    </dgm:pt>
    <dgm:pt modelId="{162714E5-EE4D-4C4B-82E9-258E5401DD4C}" type="pres">
      <dgm:prSet presAssocID="{E6D58B05-B6C9-4A0B-AA9B-782A21EF250F}" presName="ThreeNodes_1_text" presStyleLbl="node1" presStyleIdx="2" presStyleCnt="3">
        <dgm:presLayoutVars>
          <dgm:bulletEnabled val="1"/>
        </dgm:presLayoutVars>
      </dgm:prSet>
      <dgm:spPr/>
    </dgm:pt>
    <dgm:pt modelId="{7D6C6970-39D2-3F4C-B965-18B43FDF195D}" type="pres">
      <dgm:prSet presAssocID="{E6D58B05-B6C9-4A0B-AA9B-782A21EF250F}" presName="ThreeNodes_2_text" presStyleLbl="node1" presStyleIdx="2" presStyleCnt="3">
        <dgm:presLayoutVars>
          <dgm:bulletEnabled val="1"/>
        </dgm:presLayoutVars>
      </dgm:prSet>
      <dgm:spPr/>
    </dgm:pt>
    <dgm:pt modelId="{5AB5FA45-FE87-9740-B4A9-DB300A7E503B}" type="pres">
      <dgm:prSet presAssocID="{E6D58B05-B6C9-4A0B-AA9B-782A21EF250F}" presName="ThreeNodes_3_text" presStyleLbl="node1" presStyleIdx="2" presStyleCnt="3">
        <dgm:presLayoutVars>
          <dgm:bulletEnabled val="1"/>
        </dgm:presLayoutVars>
      </dgm:prSet>
      <dgm:spPr/>
    </dgm:pt>
  </dgm:ptLst>
  <dgm:cxnLst>
    <dgm:cxn modelId="{8145E416-8F5B-454B-8445-60BE853BEAF3}" srcId="{E6D58B05-B6C9-4A0B-AA9B-782A21EF250F}" destId="{69E0B894-77CE-44FD-866E-FE57D1738F01}" srcOrd="0" destOrd="0" parTransId="{83007A89-B3A0-4D83-874A-1EDF7B2E5F5B}" sibTransId="{5FCD37DA-BCB6-4FAA-9EC2-E04F92B30934}"/>
    <dgm:cxn modelId="{C0AEBC20-F601-496F-A8BC-66ECBA62926C}" srcId="{E6D58B05-B6C9-4A0B-AA9B-782A21EF250F}" destId="{61F6E246-538C-4317-98D8-D0D3BC0EEFFB}" srcOrd="2" destOrd="0" parTransId="{840158D8-CFD3-4F59-B0F1-EA69C27C5F20}" sibTransId="{471BE15D-C2EC-4C27-8F4A-C1430F469478}"/>
    <dgm:cxn modelId="{4F6CE77A-047B-A948-A89C-E3D06D9BBA54}" type="presOf" srcId="{E6D58B05-B6C9-4A0B-AA9B-782A21EF250F}" destId="{0DC3BB5D-2CE3-404D-880E-AC0586CB9A0D}" srcOrd="0" destOrd="0" presId="urn:microsoft.com/office/officeart/2005/8/layout/vProcess5"/>
    <dgm:cxn modelId="{3D3FF683-A05C-0747-93C2-FA2EFF790229}" type="presOf" srcId="{5FCD37DA-BCB6-4FAA-9EC2-E04F92B30934}" destId="{6B5BBA5C-24B6-F149-8EBE-C1A3686F4715}" srcOrd="0" destOrd="0" presId="urn:microsoft.com/office/officeart/2005/8/layout/vProcess5"/>
    <dgm:cxn modelId="{B2A00791-EA1D-BF48-BEE9-663C0860237B}" type="presOf" srcId="{61F6E246-538C-4317-98D8-D0D3BC0EEFFB}" destId="{CF09F493-3674-3F4F-86FF-532551AF3698}" srcOrd="0" destOrd="0" presId="urn:microsoft.com/office/officeart/2005/8/layout/vProcess5"/>
    <dgm:cxn modelId="{7C57B3B6-9CFD-7E4F-97DA-CD34DEFC4877}" type="presOf" srcId="{69E0B894-77CE-44FD-866E-FE57D1738F01}" destId="{162714E5-EE4D-4C4B-82E9-258E5401DD4C}" srcOrd="1" destOrd="0" presId="urn:microsoft.com/office/officeart/2005/8/layout/vProcess5"/>
    <dgm:cxn modelId="{116ABFC4-C29A-C84E-9818-13518A2BD230}" type="presOf" srcId="{69E0B894-77CE-44FD-866E-FE57D1738F01}" destId="{46F26D03-FB69-7345-B40D-ED2E0D319B36}" srcOrd="0" destOrd="0" presId="urn:microsoft.com/office/officeart/2005/8/layout/vProcess5"/>
    <dgm:cxn modelId="{5E42D8D2-7E32-D74F-A4AE-05A0E2329759}" type="presOf" srcId="{3C6A07F8-8E79-4966-AEF5-24C0DC28F0CA}" destId="{5FF3347F-7A34-E141-9F4D-463A3BDFAEE5}" srcOrd="0" destOrd="0" presId="urn:microsoft.com/office/officeart/2005/8/layout/vProcess5"/>
    <dgm:cxn modelId="{3CC8D8D4-9887-D749-8B86-A5ACE12B52A6}" type="presOf" srcId="{9CD62078-708C-4875-B992-96D81F696BE7}" destId="{7D6C6970-39D2-3F4C-B965-18B43FDF195D}" srcOrd="1" destOrd="0" presId="urn:microsoft.com/office/officeart/2005/8/layout/vProcess5"/>
    <dgm:cxn modelId="{E47293DA-3792-7046-9D76-06B3B79FF4DA}" type="presOf" srcId="{9CD62078-708C-4875-B992-96D81F696BE7}" destId="{2137FB9E-E40A-FE4D-AC52-09FC815947A6}" srcOrd="0" destOrd="0" presId="urn:microsoft.com/office/officeart/2005/8/layout/vProcess5"/>
    <dgm:cxn modelId="{9B80FAF0-F737-41DA-A2EA-A725B0C607C0}" srcId="{E6D58B05-B6C9-4A0B-AA9B-782A21EF250F}" destId="{9CD62078-708C-4875-B992-96D81F696BE7}" srcOrd="1" destOrd="0" parTransId="{02543EA1-573A-459B-8B33-55181E688B3E}" sibTransId="{3C6A07F8-8E79-4966-AEF5-24C0DC28F0CA}"/>
    <dgm:cxn modelId="{3ED632FB-FC95-514F-BE50-438A29543F67}" type="presOf" srcId="{61F6E246-538C-4317-98D8-D0D3BC0EEFFB}" destId="{5AB5FA45-FE87-9740-B4A9-DB300A7E503B}" srcOrd="1" destOrd="0" presId="urn:microsoft.com/office/officeart/2005/8/layout/vProcess5"/>
    <dgm:cxn modelId="{1B9512B7-8F51-AE40-BD02-3D9B278C7DBA}" type="presParOf" srcId="{0DC3BB5D-2CE3-404D-880E-AC0586CB9A0D}" destId="{63114A32-5388-8A4A-AF81-74C881FB59F1}" srcOrd="0" destOrd="0" presId="urn:microsoft.com/office/officeart/2005/8/layout/vProcess5"/>
    <dgm:cxn modelId="{FA9B60EE-03AA-BD42-ADE9-DA98D9D84508}" type="presParOf" srcId="{0DC3BB5D-2CE3-404D-880E-AC0586CB9A0D}" destId="{46F26D03-FB69-7345-B40D-ED2E0D319B36}" srcOrd="1" destOrd="0" presId="urn:microsoft.com/office/officeart/2005/8/layout/vProcess5"/>
    <dgm:cxn modelId="{7528E692-5B75-A647-A20D-438B2D72DE5B}" type="presParOf" srcId="{0DC3BB5D-2CE3-404D-880E-AC0586CB9A0D}" destId="{2137FB9E-E40A-FE4D-AC52-09FC815947A6}" srcOrd="2" destOrd="0" presId="urn:microsoft.com/office/officeart/2005/8/layout/vProcess5"/>
    <dgm:cxn modelId="{832ABB13-5F36-AB40-AE68-0D01B5A85AE2}" type="presParOf" srcId="{0DC3BB5D-2CE3-404D-880E-AC0586CB9A0D}" destId="{CF09F493-3674-3F4F-86FF-532551AF3698}" srcOrd="3" destOrd="0" presId="urn:microsoft.com/office/officeart/2005/8/layout/vProcess5"/>
    <dgm:cxn modelId="{79A4C8C2-4C2F-194E-868F-BA0BF93F5BA5}" type="presParOf" srcId="{0DC3BB5D-2CE3-404D-880E-AC0586CB9A0D}" destId="{6B5BBA5C-24B6-F149-8EBE-C1A3686F4715}" srcOrd="4" destOrd="0" presId="urn:microsoft.com/office/officeart/2005/8/layout/vProcess5"/>
    <dgm:cxn modelId="{388F9B8C-D678-224C-BF17-42449554C9FA}" type="presParOf" srcId="{0DC3BB5D-2CE3-404D-880E-AC0586CB9A0D}" destId="{5FF3347F-7A34-E141-9F4D-463A3BDFAEE5}" srcOrd="5" destOrd="0" presId="urn:microsoft.com/office/officeart/2005/8/layout/vProcess5"/>
    <dgm:cxn modelId="{19BBD3DC-E508-8947-8434-53626D25CF12}" type="presParOf" srcId="{0DC3BB5D-2CE3-404D-880E-AC0586CB9A0D}" destId="{162714E5-EE4D-4C4B-82E9-258E5401DD4C}" srcOrd="6" destOrd="0" presId="urn:microsoft.com/office/officeart/2005/8/layout/vProcess5"/>
    <dgm:cxn modelId="{E4EF94B9-8AFB-F64A-A1A7-483D604050C5}" type="presParOf" srcId="{0DC3BB5D-2CE3-404D-880E-AC0586CB9A0D}" destId="{7D6C6970-39D2-3F4C-B965-18B43FDF195D}" srcOrd="7" destOrd="0" presId="urn:microsoft.com/office/officeart/2005/8/layout/vProcess5"/>
    <dgm:cxn modelId="{65091CF8-8383-CD4B-9DBE-8898D5CB3D6D}" type="presParOf" srcId="{0DC3BB5D-2CE3-404D-880E-AC0586CB9A0D}" destId="{5AB5FA45-FE87-9740-B4A9-DB300A7E503B}" srcOrd="8"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D722E93-5EF6-480A-BA02-BB0934CB6E96}"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BC701D5C-4BCA-486B-B84D-ECB092484601}">
      <dgm:prSet/>
      <dgm:spPr/>
      <dgm:t>
        <a:bodyPr/>
        <a:lstStyle/>
        <a:p>
          <a:r>
            <a:rPr lang="en-US" dirty="0"/>
            <a:t>Most ASD-positive toddlers had scores above the risk cutoff</a:t>
          </a:r>
        </a:p>
      </dgm:t>
    </dgm:pt>
    <dgm:pt modelId="{89184CD6-E782-4D81-82F5-8D21AB4E8FAA}" type="parTrans" cxnId="{D8AE5317-F4A7-4CD2-B68B-2F4F3B99DF2B}">
      <dgm:prSet/>
      <dgm:spPr/>
      <dgm:t>
        <a:bodyPr/>
        <a:lstStyle/>
        <a:p>
          <a:endParaRPr lang="en-US"/>
        </a:p>
      </dgm:t>
    </dgm:pt>
    <dgm:pt modelId="{10A0BCBE-DF71-44CF-ACEA-0F679AAFEDE4}" type="sibTrans" cxnId="{D8AE5317-F4A7-4CD2-B68B-2F4F3B99DF2B}">
      <dgm:prSet/>
      <dgm:spPr/>
      <dgm:t>
        <a:bodyPr/>
        <a:lstStyle/>
        <a:p>
          <a:endParaRPr lang="en-US"/>
        </a:p>
      </dgm:t>
    </dgm:pt>
    <dgm:pt modelId="{FFA15886-C70D-4048-AB9F-8A48583AB6A4}">
      <dgm:prSet/>
      <dgm:spPr/>
      <dgm:t>
        <a:bodyPr/>
        <a:lstStyle/>
        <a:p>
          <a:r>
            <a:rPr lang="en-US"/>
            <a:t>This  shows how scores are spread across the dataset</a:t>
          </a:r>
        </a:p>
      </dgm:t>
    </dgm:pt>
    <dgm:pt modelId="{158CEE40-EFBE-4C19-BB28-03626157B8B9}" type="parTrans" cxnId="{B7298156-B42A-4D51-ACFF-A9BF0C66D148}">
      <dgm:prSet/>
      <dgm:spPr/>
      <dgm:t>
        <a:bodyPr/>
        <a:lstStyle/>
        <a:p>
          <a:endParaRPr lang="en-US"/>
        </a:p>
      </dgm:t>
    </dgm:pt>
    <dgm:pt modelId="{8165ADA1-96CB-417B-BF25-09F8CC0E5B17}" type="sibTrans" cxnId="{B7298156-B42A-4D51-ACFF-A9BF0C66D148}">
      <dgm:prSet/>
      <dgm:spPr/>
      <dgm:t>
        <a:bodyPr/>
        <a:lstStyle/>
        <a:p>
          <a:endParaRPr lang="en-US"/>
        </a:p>
      </dgm:t>
    </dgm:pt>
    <dgm:pt modelId="{D0482BAD-3B73-444E-AB65-FF21590E2F89}">
      <dgm:prSet/>
      <dgm:spPr/>
      <dgm:t>
        <a:bodyPr/>
        <a:lstStyle/>
        <a:p>
          <a:r>
            <a:rPr lang="en-US"/>
            <a:t>Helped us see how often high scores appeared in each group</a:t>
          </a:r>
        </a:p>
      </dgm:t>
    </dgm:pt>
    <dgm:pt modelId="{65805E66-79DD-48AC-B4BE-052964A23663}" type="parTrans" cxnId="{08518184-9AA3-4B92-81EB-1779336B0F39}">
      <dgm:prSet/>
      <dgm:spPr/>
      <dgm:t>
        <a:bodyPr/>
        <a:lstStyle/>
        <a:p>
          <a:endParaRPr lang="en-US"/>
        </a:p>
      </dgm:t>
    </dgm:pt>
    <dgm:pt modelId="{EEA5B45E-CD05-4D14-84AA-10853CF767D5}" type="sibTrans" cxnId="{08518184-9AA3-4B92-81EB-1779336B0F39}">
      <dgm:prSet/>
      <dgm:spPr/>
      <dgm:t>
        <a:bodyPr/>
        <a:lstStyle/>
        <a:p>
          <a:endParaRPr lang="en-US"/>
        </a:p>
      </dgm:t>
    </dgm:pt>
    <dgm:pt modelId="{42103A29-ED1F-8348-9759-814A134CDF28}" type="pres">
      <dgm:prSet presAssocID="{3D722E93-5EF6-480A-BA02-BB0934CB6E96}" presName="linear" presStyleCnt="0">
        <dgm:presLayoutVars>
          <dgm:animLvl val="lvl"/>
          <dgm:resizeHandles val="exact"/>
        </dgm:presLayoutVars>
      </dgm:prSet>
      <dgm:spPr/>
    </dgm:pt>
    <dgm:pt modelId="{CD6FE048-95E0-C647-9ECF-A7FA4EFC9DCE}" type="pres">
      <dgm:prSet presAssocID="{BC701D5C-4BCA-486B-B84D-ECB092484601}" presName="parentText" presStyleLbl="node1" presStyleIdx="0" presStyleCnt="3">
        <dgm:presLayoutVars>
          <dgm:chMax val="0"/>
          <dgm:bulletEnabled val="1"/>
        </dgm:presLayoutVars>
      </dgm:prSet>
      <dgm:spPr/>
    </dgm:pt>
    <dgm:pt modelId="{9BC8D025-11A7-0542-9EE4-05D80E346B05}" type="pres">
      <dgm:prSet presAssocID="{10A0BCBE-DF71-44CF-ACEA-0F679AAFEDE4}" presName="spacer" presStyleCnt="0"/>
      <dgm:spPr/>
    </dgm:pt>
    <dgm:pt modelId="{1659F945-E2FD-394A-AEC8-A825767880DD}" type="pres">
      <dgm:prSet presAssocID="{FFA15886-C70D-4048-AB9F-8A48583AB6A4}" presName="parentText" presStyleLbl="node1" presStyleIdx="1" presStyleCnt="3">
        <dgm:presLayoutVars>
          <dgm:chMax val="0"/>
          <dgm:bulletEnabled val="1"/>
        </dgm:presLayoutVars>
      </dgm:prSet>
      <dgm:spPr/>
    </dgm:pt>
    <dgm:pt modelId="{5317E8B9-4E8C-FC4C-B70E-347F542FB5A1}" type="pres">
      <dgm:prSet presAssocID="{8165ADA1-96CB-417B-BF25-09F8CC0E5B17}" presName="spacer" presStyleCnt="0"/>
      <dgm:spPr/>
    </dgm:pt>
    <dgm:pt modelId="{B76542D5-C346-BA4B-B51E-9FFE149CF9AF}" type="pres">
      <dgm:prSet presAssocID="{D0482BAD-3B73-444E-AB65-FF21590E2F89}" presName="parentText" presStyleLbl="node1" presStyleIdx="2" presStyleCnt="3">
        <dgm:presLayoutVars>
          <dgm:chMax val="0"/>
          <dgm:bulletEnabled val="1"/>
        </dgm:presLayoutVars>
      </dgm:prSet>
      <dgm:spPr/>
    </dgm:pt>
  </dgm:ptLst>
  <dgm:cxnLst>
    <dgm:cxn modelId="{D8AE5317-F4A7-4CD2-B68B-2F4F3B99DF2B}" srcId="{3D722E93-5EF6-480A-BA02-BB0934CB6E96}" destId="{BC701D5C-4BCA-486B-B84D-ECB092484601}" srcOrd="0" destOrd="0" parTransId="{89184CD6-E782-4D81-82F5-8D21AB4E8FAA}" sibTransId="{10A0BCBE-DF71-44CF-ACEA-0F679AAFEDE4}"/>
    <dgm:cxn modelId="{F806CE49-4AD3-8143-B0DE-CF928D7645B7}" type="presOf" srcId="{BC701D5C-4BCA-486B-B84D-ECB092484601}" destId="{CD6FE048-95E0-C647-9ECF-A7FA4EFC9DCE}" srcOrd="0" destOrd="0" presId="urn:microsoft.com/office/officeart/2005/8/layout/vList2"/>
    <dgm:cxn modelId="{204B4756-FD5A-BA49-944D-B2EF373DB126}" type="presOf" srcId="{FFA15886-C70D-4048-AB9F-8A48583AB6A4}" destId="{1659F945-E2FD-394A-AEC8-A825767880DD}" srcOrd="0" destOrd="0" presId="urn:microsoft.com/office/officeart/2005/8/layout/vList2"/>
    <dgm:cxn modelId="{B7298156-B42A-4D51-ACFF-A9BF0C66D148}" srcId="{3D722E93-5EF6-480A-BA02-BB0934CB6E96}" destId="{FFA15886-C70D-4048-AB9F-8A48583AB6A4}" srcOrd="1" destOrd="0" parTransId="{158CEE40-EFBE-4C19-BB28-03626157B8B9}" sibTransId="{8165ADA1-96CB-417B-BF25-09F8CC0E5B17}"/>
    <dgm:cxn modelId="{08518184-9AA3-4B92-81EB-1779336B0F39}" srcId="{3D722E93-5EF6-480A-BA02-BB0934CB6E96}" destId="{D0482BAD-3B73-444E-AB65-FF21590E2F89}" srcOrd="2" destOrd="0" parTransId="{65805E66-79DD-48AC-B4BE-052964A23663}" sibTransId="{EEA5B45E-CD05-4D14-84AA-10853CF767D5}"/>
    <dgm:cxn modelId="{BF56279F-5E00-0D47-A25B-2AE788BBE5AA}" type="presOf" srcId="{D0482BAD-3B73-444E-AB65-FF21590E2F89}" destId="{B76542D5-C346-BA4B-B51E-9FFE149CF9AF}" srcOrd="0" destOrd="0" presId="urn:microsoft.com/office/officeart/2005/8/layout/vList2"/>
    <dgm:cxn modelId="{2C15EEFB-E486-F14C-9679-B060E86E45B4}" type="presOf" srcId="{3D722E93-5EF6-480A-BA02-BB0934CB6E96}" destId="{42103A29-ED1F-8348-9759-814A134CDF28}" srcOrd="0" destOrd="0" presId="urn:microsoft.com/office/officeart/2005/8/layout/vList2"/>
    <dgm:cxn modelId="{6FE5A7E2-304D-9D41-842F-6E16355356A4}" type="presParOf" srcId="{42103A29-ED1F-8348-9759-814A134CDF28}" destId="{CD6FE048-95E0-C647-9ECF-A7FA4EFC9DCE}" srcOrd="0" destOrd="0" presId="urn:microsoft.com/office/officeart/2005/8/layout/vList2"/>
    <dgm:cxn modelId="{68C40E58-6D82-2A40-847E-0B12E2C2CC33}" type="presParOf" srcId="{42103A29-ED1F-8348-9759-814A134CDF28}" destId="{9BC8D025-11A7-0542-9EE4-05D80E346B05}" srcOrd="1" destOrd="0" presId="urn:microsoft.com/office/officeart/2005/8/layout/vList2"/>
    <dgm:cxn modelId="{1B96783F-09D8-D248-AD1B-A834C56B1AF1}" type="presParOf" srcId="{42103A29-ED1F-8348-9759-814A134CDF28}" destId="{1659F945-E2FD-394A-AEC8-A825767880DD}" srcOrd="2" destOrd="0" presId="urn:microsoft.com/office/officeart/2005/8/layout/vList2"/>
    <dgm:cxn modelId="{1BBFF575-F9B8-A746-9B9F-C15C06FCFC68}" type="presParOf" srcId="{42103A29-ED1F-8348-9759-814A134CDF28}" destId="{5317E8B9-4E8C-FC4C-B70E-347F542FB5A1}" srcOrd="3" destOrd="0" presId="urn:microsoft.com/office/officeart/2005/8/layout/vList2"/>
    <dgm:cxn modelId="{9AA1427A-0787-074D-817A-04DD7FF7D370}" type="presParOf" srcId="{42103A29-ED1F-8348-9759-814A134CDF28}" destId="{B76542D5-C346-BA4B-B51E-9FFE149CF9AF}" srcOrd="4"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BE2702A-54B3-417C-8EA4-67EE1EB06179}" type="doc">
      <dgm:prSet loTypeId="urn:microsoft.com/office/officeart/2005/8/layout/hierarchy1" loCatId="hierarchy" qsTypeId="urn:microsoft.com/office/officeart/2005/8/quickstyle/simple1" qsCatId="simple" csTypeId="urn:microsoft.com/office/officeart/2005/8/colors/accent1_2" csCatId="accent1"/>
      <dgm:spPr/>
      <dgm:t>
        <a:bodyPr/>
        <a:lstStyle/>
        <a:p>
          <a:endParaRPr lang="en-US"/>
        </a:p>
      </dgm:t>
    </dgm:pt>
    <dgm:pt modelId="{E02B2241-B085-4F18-9D55-E1F7831EEACB}">
      <dgm:prSet/>
      <dgm:spPr/>
      <dgm:t>
        <a:bodyPr/>
        <a:lstStyle/>
        <a:p>
          <a:r>
            <a:rPr lang="en-US"/>
            <a:t>ASD-positive toddlers mostly had higher Q-Chat scores</a:t>
          </a:r>
        </a:p>
      </dgm:t>
    </dgm:pt>
    <dgm:pt modelId="{5ECD7E71-6989-4494-80A9-E1FC006BE943}" type="parTrans" cxnId="{7D1DCAFC-F4DF-4C2B-BF25-2BA2705F689E}">
      <dgm:prSet/>
      <dgm:spPr/>
      <dgm:t>
        <a:bodyPr/>
        <a:lstStyle/>
        <a:p>
          <a:endParaRPr lang="en-US"/>
        </a:p>
      </dgm:t>
    </dgm:pt>
    <dgm:pt modelId="{163E922E-8A39-42CE-9C5A-45339F111C8E}" type="sibTrans" cxnId="{7D1DCAFC-F4DF-4C2B-BF25-2BA2705F689E}">
      <dgm:prSet/>
      <dgm:spPr/>
      <dgm:t>
        <a:bodyPr/>
        <a:lstStyle/>
        <a:p>
          <a:endParaRPr lang="en-US"/>
        </a:p>
      </dgm:t>
    </dgm:pt>
    <dgm:pt modelId="{0A3F9801-67CC-4E33-BF44-8A5964B96471}">
      <dgm:prSet/>
      <dgm:spPr/>
      <dgm:t>
        <a:bodyPr/>
        <a:lstStyle/>
        <a:p>
          <a:r>
            <a:rPr lang="en-US"/>
            <a:t>Clear pattern between score and diagnosis</a:t>
          </a:r>
        </a:p>
      </dgm:t>
    </dgm:pt>
    <dgm:pt modelId="{D18DE3C8-7858-40B3-B3E4-B6F776CA3E70}" type="parTrans" cxnId="{0B637CF6-CA43-415E-9E4B-8E4C8400D071}">
      <dgm:prSet/>
      <dgm:spPr/>
      <dgm:t>
        <a:bodyPr/>
        <a:lstStyle/>
        <a:p>
          <a:endParaRPr lang="en-US"/>
        </a:p>
      </dgm:t>
    </dgm:pt>
    <dgm:pt modelId="{D8CE7F7F-2D6B-4C18-B16F-0A39621BE4B6}" type="sibTrans" cxnId="{0B637CF6-CA43-415E-9E4B-8E4C8400D071}">
      <dgm:prSet/>
      <dgm:spPr/>
      <dgm:t>
        <a:bodyPr/>
        <a:lstStyle/>
        <a:p>
          <a:endParaRPr lang="en-US"/>
        </a:p>
      </dgm:t>
    </dgm:pt>
    <dgm:pt modelId="{52799DD4-614A-4622-BE75-C02A3BE47EFF}">
      <dgm:prSet/>
      <dgm:spPr/>
      <dgm:t>
        <a:bodyPr/>
        <a:lstStyle/>
        <a:p>
          <a:r>
            <a:rPr lang="en-US" dirty="0"/>
            <a:t>Plot helped us spot that separation visually</a:t>
          </a:r>
        </a:p>
      </dgm:t>
    </dgm:pt>
    <dgm:pt modelId="{6A38AF8E-5E7C-4B2B-A86F-AA67D0877764}" type="parTrans" cxnId="{F945E5F2-A9B5-4EDF-B0F7-9FBFA6D1E166}">
      <dgm:prSet/>
      <dgm:spPr/>
      <dgm:t>
        <a:bodyPr/>
        <a:lstStyle/>
        <a:p>
          <a:endParaRPr lang="en-US"/>
        </a:p>
      </dgm:t>
    </dgm:pt>
    <dgm:pt modelId="{A314C155-EB8B-4356-838A-067384A02138}" type="sibTrans" cxnId="{F945E5F2-A9B5-4EDF-B0F7-9FBFA6D1E166}">
      <dgm:prSet/>
      <dgm:spPr/>
      <dgm:t>
        <a:bodyPr/>
        <a:lstStyle/>
        <a:p>
          <a:endParaRPr lang="en-US"/>
        </a:p>
      </dgm:t>
    </dgm:pt>
    <dgm:pt modelId="{DD842EA3-21F6-DE4B-A453-CE1AB9C5E01D}" type="pres">
      <dgm:prSet presAssocID="{CBE2702A-54B3-417C-8EA4-67EE1EB06179}" presName="hierChild1" presStyleCnt="0">
        <dgm:presLayoutVars>
          <dgm:chPref val="1"/>
          <dgm:dir/>
          <dgm:animOne val="branch"/>
          <dgm:animLvl val="lvl"/>
          <dgm:resizeHandles/>
        </dgm:presLayoutVars>
      </dgm:prSet>
      <dgm:spPr/>
    </dgm:pt>
    <dgm:pt modelId="{3492F847-E28C-3A4E-93BD-ADBEFE8532A4}" type="pres">
      <dgm:prSet presAssocID="{E02B2241-B085-4F18-9D55-E1F7831EEACB}" presName="hierRoot1" presStyleCnt="0"/>
      <dgm:spPr/>
    </dgm:pt>
    <dgm:pt modelId="{ADAA0E53-A0A0-1746-9C1B-FDB173B0AC71}" type="pres">
      <dgm:prSet presAssocID="{E02B2241-B085-4F18-9D55-E1F7831EEACB}" presName="composite" presStyleCnt="0"/>
      <dgm:spPr/>
    </dgm:pt>
    <dgm:pt modelId="{0BBE8570-1FD2-2841-88DB-7E7970F0E499}" type="pres">
      <dgm:prSet presAssocID="{E02B2241-B085-4F18-9D55-E1F7831EEACB}" presName="background" presStyleLbl="node0" presStyleIdx="0" presStyleCnt="3"/>
      <dgm:spPr/>
    </dgm:pt>
    <dgm:pt modelId="{5882A80E-9C48-EA4F-AF3B-B0E960FBDD5E}" type="pres">
      <dgm:prSet presAssocID="{E02B2241-B085-4F18-9D55-E1F7831EEACB}" presName="text" presStyleLbl="fgAcc0" presStyleIdx="0" presStyleCnt="3">
        <dgm:presLayoutVars>
          <dgm:chPref val="3"/>
        </dgm:presLayoutVars>
      </dgm:prSet>
      <dgm:spPr/>
    </dgm:pt>
    <dgm:pt modelId="{C75F38DF-AD5C-3D49-B8F3-9BD6AA78A299}" type="pres">
      <dgm:prSet presAssocID="{E02B2241-B085-4F18-9D55-E1F7831EEACB}" presName="hierChild2" presStyleCnt="0"/>
      <dgm:spPr/>
    </dgm:pt>
    <dgm:pt modelId="{6F50B2BC-0E06-224F-956D-7A97C0F86FE1}" type="pres">
      <dgm:prSet presAssocID="{0A3F9801-67CC-4E33-BF44-8A5964B96471}" presName="hierRoot1" presStyleCnt="0"/>
      <dgm:spPr/>
    </dgm:pt>
    <dgm:pt modelId="{5A303EF8-FE39-C243-BE9A-B466EC8DB017}" type="pres">
      <dgm:prSet presAssocID="{0A3F9801-67CC-4E33-BF44-8A5964B96471}" presName="composite" presStyleCnt="0"/>
      <dgm:spPr/>
    </dgm:pt>
    <dgm:pt modelId="{44C4D4C3-894F-FD4D-B7AC-6330E43A7DFD}" type="pres">
      <dgm:prSet presAssocID="{0A3F9801-67CC-4E33-BF44-8A5964B96471}" presName="background" presStyleLbl="node0" presStyleIdx="1" presStyleCnt="3"/>
      <dgm:spPr/>
    </dgm:pt>
    <dgm:pt modelId="{BAD5522B-46D4-484A-8A1D-D8F7822655DF}" type="pres">
      <dgm:prSet presAssocID="{0A3F9801-67CC-4E33-BF44-8A5964B96471}" presName="text" presStyleLbl="fgAcc0" presStyleIdx="1" presStyleCnt="3">
        <dgm:presLayoutVars>
          <dgm:chPref val="3"/>
        </dgm:presLayoutVars>
      </dgm:prSet>
      <dgm:spPr/>
    </dgm:pt>
    <dgm:pt modelId="{366BFD91-682F-9442-971F-9CF953271346}" type="pres">
      <dgm:prSet presAssocID="{0A3F9801-67CC-4E33-BF44-8A5964B96471}" presName="hierChild2" presStyleCnt="0"/>
      <dgm:spPr/>
    </dgm:pt>
    <dgm:pt modelId="{E2999E3A-F442-294B-AEEC-78C787DE0717}" type="pres">
      <dgm:prSet presAssocID="{52799DD4-614A-4622-BE75-C02A3BE47EFF}" presName="hierRoot1" presStyleCnt="0"/>
      <dgm:spPr/>
    </dgm:pt>
    <dgm:pt modelId="{0ED3987F-8C18-B640-96F1-29144B8967D9}" type="pres">
      <dgm:prSet presAssocID="{52799DD4-614A-4622-BE75-C02A3BE47EFF}" presName="composite" presStyleCnt="0"/>
      <dgm:spPr/>
    </dgm:pt>
    <dgm:pt modelId="{C18B804E-FA2E-9F45-BE56-2CEEBFD1E0CB}" type="pres">
      <dgm:prSet presAssocID="{52799DD4-614A-4622-BE75-C02A3BE47EFF}" presName="background" presStyleLbl="node0" presStyleIdx="2" presStyleCnt="3"/>
      <dgm:spPr/>
    </dgm:pt>
    <dgm:pt modelId="{B786232D-4A34-2241-9313-98133D8EBEF9}" type="pres">
      <dgm:prSet presAssocID="{52799DD4-614A-4622-BE75-C02A3BE47EFF}" presName="text" presStyleLbl="fgAcc0" presStyleIdx="2" presStyleCnt="3">
        <dgm:presLayoutVars>
          <dgm:chPref val="3"/>
        </dgm:presLayoutVars>
      </dgm:prSet>
      <dgm:spPr/>
    </dgm:pt>
    <dgm:pt modelId="{CDBFD6EC-69D6-4D41-A445-156FDA675420}" type="pres">
      <dgm:prSet presAssocID="{52799DD4-614A-4622-BE75-C02A3BE47EFF}" presName="hierChild2" presStyleCnt="0"/>
      <dgm:spPr/>
    </dgm:pt>
  </dgm:ptLst>
  <dgm:cxnLst>
    <dgm:cxn modelId="{1E60AD02-2BFE-1F4A-90FA-C6381605A6C1}" type="presOf" srcId="{0A3F9801-67CC-4E33-BF44-8A5964B96471}" destId="{BAD5522B-46D4-484A-8A1D-D8F7822655DF}" srcOrd="0" destOrd="0" presId="urn:microsoft.com/office/officeart/2005/8/layout/hierarchy1"/>
    <dgm:cxn modelId="{F13AC4B4-9F32-1145-9DD2-DAEE6C8FFE0F}" type="presOf" srcId="{E02B2241-B085-4F18-9D55-E1F7831EEACB}" destId="{5882A80E-9C48-EA4F-AF3B-B0E960FBDD5E}" srcOrd="0" destOrd="0" presId="urn:microsoft.com/office/officeart/2005/8/layout/hierarchy1"/>
    <dgm:cxn modelId="{AD3B7FBC-4294-6640-940C-9958192CE8E3}" type="presOf" srcId="{CBE2702A-54B3-417C-8EA4-67EE1EB06179}" destId="{DD842EA3-21F6-DE4B-A453-CE1AB9C5E01D}" srcOrd="0" destOrd="0" presId="urn:microsoft.com/office/officeart/2005/8/layout/hierarchy1"/>
    <dgm:cxn modelId="{F945E5F2-A9B5-4EDF-B0F7-9FBFA6D1E166}" srcId="{CBE2702A-54B3-417C-8EA4-67EE1EB06179}" destId="{52799DD4-614A-4622-BE75-C02A3BE47EFF}" srcOrd="2" destOrd="0" parTransId="{6A38AF8E-5E7C-4B2B-A86F-AA67D0877764}" sibTransId="{A314C155-EB8B-4356-838A-067384A02138}"/>
    <dgm:cxn modelId="{0B637CF6-CA43-415E-9E4B-8E4C8400D071}" srcId="{CBE2702A-54B3-417C-8EA4-67EE1EB06179}" destId="{0A3F9801-67CC-4E33-BF44-8A5964B96471}" srcOrd="1" destOrd="0" parTransId="{D18DE3C8-7858-40B3-B3E4-B6F776CA3E70}" sibTransId="{D8CE7F7F-2D6B-4C18-B16F-0A39621BE4B6}"/>
    <dgm:cxn modelId="{A10A2BFA-5B41-FB4B-B84B-5E9B6E446932}" type="presOf" srcId="{52799DD4-614A-4622-BE75-C02A3BE47EFF}" destId="{B786232D-4A34-2241-9313-98133D8EBEF9}" srcOrd="0" destOrd="0" presId="urn:microsoft.com/office/officeart/2005/8/layout/hierarchy1"/>
    <dgm:cxn modelId="{7D1DCAFC-F4DF-4C2B-BF25-2BA2705F689E}" srcId="{CBE2702A-54B3-417C-8EA4-67EE1EB06179}" destId="{E02B2241-B085-4F18-9D55-E1F7831EEACB}" srcOrd="0" destOrd="0" parTransId="{5ECD7E71-6989-4494-80A9-E1FC006BE943}" sibTransId="{163E922E-8A39-42CE-9C5A-45339F111C8E}"/>
    <dgm:cxn modelId="{3011979E-DCF7-7945-AAEA-3A19C372C60C}" type="presParOf" srcId="{DD842EA3-21F6-DE4B-A453-CE1AB9C5E01D}" destId="{3492F847-E28C-3A4E-93BD-ADBEFE8532A4}" srcOrd="0" destOrd="0" presId="urn:microsoft.com/office/officeart/2005/8/layout/hierarchy1"/>
    <dgm:cxn modelId="{3EAE9725-119D-864B-B748-315DD25477C9}" type="presParOf" srcId="{3492F847-E28C-3A4E-93BD-ADBEFE8532A4}" destId="{ADAA0E53-A0A0-1746-9C1B-FDB173B0AC71}" srcOrd="0" destOrd="0" presId="urn:microsoft.com/office/officeart/2005/8/layout/hierarchy1"/>
    <dgm:cxn modelId="{DD3CDDA2-07A2-5846-AEBA-E9E403CFB10F}" type="presParOf" srcId="{ADAA0E53-A0A0-1746-9C1B-FDB173B0AC71}" destId="{0BBE8570-1FD2-2841-88DB-7E7970F0E499}" srcOrd="0" destOrd="0" presId="urn:microsoft.com/office/officeart/2005/8/layout/hierarchy1"/>
    <dgm:cxn modelId="{73DC9026-34F6-4849-9DC5-2AC97B1BC4AE}" type="presParOf" srcId="{ADAA0E53-A0A0-1746-9C1B-FDB173B0AC71}" destId="{5882A80E-9C48-EA4F-AF3B-B0E960FBDD5E}" srcOrd="1" destOrd="0" presId="urn:microsoft.com/office/officeart/2005/8/layout/hierarchy1"/>
    <dgm:cxn modelId="{57100839-078A-3E4A-AE6A-2012DCFDE0CE}" type="presParOf" srcId="{3492F847-E28C-3A4E-93BD-ADBEFE8532A4}" destId="{C75F38DF-AD5C-3D49-B8F3-9BD6AA78A299}" srcOrd="1" destOrd="0" presId="urn:microsoft.com/office/officeart/2005/8/layout/hierarchy1"/>
    <dgm:cxn modelId="{C68359A5-924F-C541-A5E9-2479A50F878D}" type="presParOf" srcId="{DD842EA3-21F6-DE4B-A453-CE1AB9C5E01D}" destId="{6F50B2BC-0E06-224F-956D-7A97C0F86FE1}" srcOrd="1" destOrd="0" presId="urn:microsoft.com/office/officeart/2005/8/layout/hierarchy1"/>
    <dgm:cxn modelId="{B11C35B5-40A7-4745-8D47-2F414EA1F7FC}" type="presParOf" srcId="{6F50B2BC-0E06-224F-956D-7A97C0F86FE1}" destId="{5A303EF8-FE39-C243-BE9A-B466EC8DB017}" srcOrd="0" destOrd="0" presId="urn:microsoft.com/office/officeart/2005/8/layout/hierarchy1"/>
    <dgm:cxn modelId="{756E4DBB-B9AC-2640-B071-414A19D9DA10}" type="presParOf" srcId="{5A303EF8-FE39-C243-BE9A-B466EC8DB017}" destId="{44C4D4C3-894F-FD4D-B7AC-6330E43A7DFD}" srcOrd="0" destOrd="0" presId="urn:microsoft.com/office/officeart/2005/8/layout/hierarchy1"/>
    <dgm:cxn modelId="{98F32860-69A9-2C4E-9D2E-2C0D0C2F0AA2}" type="presParOf" srcId="{5A303EF8-FE39-C243-BE9A-B466EC8DB017}" destId="{BAD5522B-46D4-484A-8A1D-D8F7822655DF}" srcOrd="1" destOrd="0" presId="urn:microsoft.com/office/officeart/2005/8/layout/hierarchy1"/>
    <dgm:cxn modelId="{2B990FF3-80B8-2140-9B3D-4E7AF5D35FFC}" type="presParOf" srcId="{6F50B2BC-0E06-224F-956D-7A97C0F86FE1}" destId="{366BFD91-682F-9442-971F-9CF953271346}" srcOrd="1" destOrd="0" presId="urn:microsoft.com/office/officeart/2005/8/layout/hierarchy1"/>
    <dgm:cxn modelId="{39F11ECD-E138-F446-B9F4-EF2654181E3E}" type="presParOf" srcId="{DD842EA3-21F6-DE4B-A453-CE1AB9C5E01D}" destId="{E2999E3A-F442-294B-AEEC-78C787DE0717}" srcOrd="2" destOrd="0" presId="urn:microsoft.com/office/officeart/2005/8/layout/hierarchy1"/>
    <dgm:cxn modelId="{4FEF2264-D28A-D241-A4E5-1A9E09243CA7}" type="presParOf" srcId="{E2999E3A-F442-294B-AEEC-78C787DE0717}" destId="{0ED3987F-8C18-B640-96F1-29144B8967D9}" srcOrd="0" destOrd="0" presId="urn:microsoft.com/office/officeart/2005/8/layout/hierarchy1"/>
    <dgm:cxn modelId="{39498AF9-AB45-1145-A450-5CF72FFABCAD}" type="presParOf" srcId="{0ED3987F-8C18-B640-96F1-29144B8967D9}" destId="{C18B804E-FA2E-9F45-BE56-2CEEBFD1E0CB}" srcOrd="0" destOrd="0" presId="urn:microsoft.com/office/officeart/2005/8/layout/hierarchy1"/>
    <dgm:cxn modelId="{51C4D9B7-A677-344B-B7FB-254DC132FB72}" type="presParOf" srcId="{0ED3987F-8C18-B640-96F1-29144B8967D9}" destId="{B786232D-4A34-2241-9313-98133D8EBEF9}" srcOrd="1" destOrd="0" presId="urn:microsoft.com/office/officeart/2005/8/layout/hierarchy1"/>
    <dgm:cxn modelId="{6E736D7E-33E4-344F-993C-FD7D8D5E69A3}" type="presParOf" srcId="{E2999E3A-F442-294B-AEEC-78C787DE0717}" destId="{CDBFD6EC-69D6-4D41-A445-156FDA675420}" srcOrd="1" destOrd="0" presId="urn:microsoft.com/office/officeart/2005/8/layout/hierarchy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24C64009-93B6-4A4E-91F4-23588AAA1EAB}"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E868FADA-D6DD-4634-89C9-A0C421C43EA3}">
      <dgm:prSet/>
      <dgm:spPr/>
      <dgm:t>
        <a:bodyPr/>
        <a:lstStyle/>
        <a:p>
          <a:pPr>
            <a:lnSpc>
              <a:spcPct val="100000"/>
            </a:lnSpc>
          </a:pPr>
          <a:r>
            <a:rPr lang="en-US"/>
            <a:t>Diagnosis Insights are found in PC1</a:t>
          </a:r>
        </a:p>
      </dgm:t>
    </dgm:pt>
    <dgm:pt modelId="{A0E8F45F-DA0A-4C0F-BB07-F3BE92C35C71}" type="parTrans" cxnId="{0B529789-D457-49BD-87A5-3DEC9168D1BB}">
      <dgm:prSet/>
      <dgm:spPr/>
      <dgm:t>
        <a:bodyPr/>
        <a:lstStyle/>
        <a:p>
          <a:endParaRPr lang="en-US"/>
        </a:p>
      </dgm:t>
    </dgm:pt>
    <dgm:pt modelId="{42597DF1-9E82-4921-87F1-78C6A1518571}" type="sibTrans" cxnId="{0B529789-D457-49BD-87A5-3DEC9168D1BB}">
      <dgm:prSet/>
      <dgm:spPr/>
      <dgm:t>
        <a:bodyPr/>
        <a:lstStyle/>
        <a:p>
          <a:endParaRPr lang="en-US"/>
        </a:p>
      </dgm:t>
    </dgm:pt>
    <dgm:pt modelId="{EE35FBEE-AF05-440C-8AE9-76408EA65CD6}">
      <dgm:prSet/>
      <dgm:spPr/>
      <dgm:t>
        <a:bodyPr/>
        <a:lstStyle/>
        <a:p>
          <a:pPr>
            <a:lnSpc>
              <a:spcPct val="100000"/>
            </a:lnSpc>
          </a:pPr>
          <a:r>
            <a:rPr lang="en-US"/>
            <a:t>Behavioral discernment in PC2/PC3</a:t>
          </a:r>
        </a:p>
      </dgm:t>
    </dgm:pt>
    <dgm:pt modelId="{AB39634C-0A7C-41F5-A1D5-63F47F71D66E}" type="parTrans" cxnId="{A25A5EFA-3EA1-4A76-A9FB-F2E25F502E81}">
      <dgm:prSet/>
      <dgm:spPr/>
      <dgm:t>
        <a:bodyPr/>
        <a:lstStyle/>
        <a:p>
          <a:endParaRPr lang="en-US"/>
        </a:p>
      </dgm:t>
    </dgm:pt>
    <dgm:pt modelId="{5A7FA874-6493-407E-B3A3-08F28D3575F9}" type="sibTrans" cxnId="{A25A5EFA-3EA1-4A76-A9FB-F2E25F502E81}">
      <dgm:prSet/>
      <dgm:spPr/>
      <dgm:t>
        <a:bodyPr/>
        <a:lstStyle/>
        <a:p>
          <a:endParaRPr lang="en-US"/>
        </a:p>
      </dgm:t>
    </dgm:pt>
    <dgm:pt modelId="{3292C189-61CB-46B2-BC80-0AC6BAB9C59A}">
      <dgm:prSet/>
      <dgm:spPr/>
      <dgm:t>
        <a:bodyPr/>
        <a:lstStyle/>
        <a:p>
          <a:pPr>
            <a:lnSpc>
              <a:spcPct val="100000"/>
            </a:lnSpc>
          </a:pPr>
          <a:r>
            <a:rPr lang="en-US"/>
            <a:t>Verbal behaviors in PC2</a:t>
          </a:r>
        </a:p>
      </dgm:t>
    </dgm:pt>
    <dgm:pt modelId="{0681A47E-8C65-4037-8D7F-6DF88D888174}" type="parTrans" cxnId="{12F8C300-26B0-4C85-9218-2B855E755A34}">
      <dgm:prSet/>
      <dgm:spPr/>
      <dgm:t>
        <a:bodyPr/>
        <a:lstStyle/>
        <a:p>
          <a:endParaRPr lang="en-US"/>
        </a:p>
      </dgm:t>
    </dgm:pt>
    <dgm:pt modelId="{7C8B8F25-E656-4971-AB59-75672B00B752}" type="sibTrans" cxnId="{12F8C300-26B0-4C85-9218-2B855E755A34}">
      <dgm:prSet/>
      <dgm:spPr/>
      <dgm:t>
        <a:bodyPr/>
        <a:lstStyle/>
        <a:p>
          <a:endParaRPr lang="en-US"/>
        </a:p>
      </dgm:t>
    </dgm:pt>
    <dgm:pt modelId="{CBBEF712-2DB5-4AAE-960A-70A53442F7E2}">
      <dgm:prSet/>
      <dgm:spPr/>
      <dgm:t>
        <a:bodyPr/>
        <a:lstStyle/>
        <a:p>
          <a:pPr>
            <a:lnSpc>
              <a:spcPct val="100000"/>
            </a:lnSpc>
          </a:pPr>
          <a:r>
            <a:rPr lang="en-US"/>
            <a:t>Non-verbal behaviors I PC3</a:t>
          </a:r>
        </a:p>
      </dgm:t>
    </dgm:pt>
    <dgm:pt modelId="{642184FB-949A-423E-9C65-278103ECC17B}" type="parTrans" cxnId="{BCD14F28-3CC1-4A90-B93F-C9C61EB237E7}">
      <dgm:prSet/>
      <dgm:spPr/>
      <dgm:t>
        <a:bodyPr/>
        <a:lstStyle/>
        <a:p>
          <a:endParaRPr lang="en-US"/>
        </a:p>
      </dgm:t>
    </dgm:pt>
    <dgm:pt modelId="{B169752E-08AB-41F8-A192-206F15402B5A}" type="sibTrans" cxnId="{BCD14F28-3CC1-4A90-B93F-C9C61EB237E7}">
      <dgm:prSet/>
      <dgm:spPr/>
      <dgm:t>
        <a:bodyPr/>
        <a:lstStyle/>
        <a:p>
          <a:endParaRPr lang="en-US"/>
        </a:p>
      </dgm:t>
    </dgm:pt>
    <dgm:pt modelId="{F6612FA6-2EC7-4BCF-BF3B-D92126F5EFCE}" type="pres">
      <dgm:prSet presAssocID="{24C64009-93B6-4A4E-91F4-23588AAA1EAB}" presName="root" presStyleCnt="0">
        <dgm:presLayoutVars>
          <dgm:dir/>
          <dgm:resizeHandles val="exact"/>
        </dgm:presLayoutVars>
      </dgm:prSet>
      <dgm:spPr/>
    </dgm:pt>
    <dgm:pt modelId="{0A64EDB8-E3C6-4171-9E6E-C02193482A4F}" type="pres">
      <dgm:prSet presAssocID="{E868FADA-D6DD-4634-89C9-A0C421C43EA3}" presName="compNode" presStyleCnt="0"/>
      <dgm:spPr/>
    </dgm:pt>
    <dgm:pt modelId="{161430A6-9DE3-43D9-8CD1-BF535DF2FFDB}" type="pres">
      <dgm:prSet presAssocID="{E868FADA-D6DD-4634-89C9-A0C421C43EA3}" presName="bgRect" presStyleLbl="bgShp" presStyleIdx="0" presStyleCnt="4"/>
      <dgm:spPr/>
    </dgm:pt>
    <dgm:pt modelId="{FB4EA0C9-9178-45CB-99B3-E1EA831FAC9A}" type="pres">
      <dgm:prSet presAssocID="{E868FADA-D6DD-4634-89C9-A0C421C43EA3}"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Magnifying glass"/>
        </a:ext>
      </dgm:extLst>
    </dgm:pt>
    <dgm:pt modelId="{CF7F6432-FA88-4002-AFF4-D93BF3272FB7}" type="pres">
      <dgm:prSet presAssocID="{E868FADA-D6DD-4634-89C9-A0C421C43EA3}" presName="spaceRect" presStyleCnt="0"/>
      <dgm:spPr/>
    </dgm:pt>
    <dgm:pt modelId="{714CF4DE-7E1B-4995-9A70-9FDCBB302086}" type="pres">
      <dgm:prSet presAssocID="{E868FADA-D6DD-4634-89C9-A0C421C43EA3}" presName="parTx" presStyleLbl="revTx" presStyleIdx="0" presStyleCnt="4">
        <dgm:presLayoutVars>
          <dgm:chMax val="0"/>
          <dgm:chPref val="0"/>
        </dgm:presLayoutVars>
      </dgm:prSet>
      <dgm:spPr/>
    </dgm:pt>
    <dgm:pt modelId="{9E60B0E7-8C10-4376-9123-C8C027D0FD9D}" type="pres">
      <dgm:prSet presAssocID="{42597DF1-9E82-4921-87F1-78C6A1518571}" presName="sibTrans" presStyleCnt="0"/>
      <dgm:spPr/>
    </dgm:pt>
    <dgm:pt modelId="{8B2818A4-64BB-46D6-BC97-1BD1D2CA57B7}" type="pres">
      <dgm:prSet presAssocID="{EE35FBEE-AF05-440C-8AE9-76408EA65CD6}" presName="compNode" presStyleCnt="0"/>
      <dgm:spPr/>
    </dgm:pt>
    <dgm:pt modelId="{FF085C8C-6936-4AFC-B6A7-AF98771FFD91}" type="pres">
      <dgm:prSet presAssocID="{EE35FBEE-AF05-440C-8AE9-76408EA65CD6}" presName="bgRect" presStyleLbl="bgShp" presStyleIdx="1" presStyleCnt="4"/>
      <dgm:spPr/>
    </dgm:pt>
    <dgm:pt modelId="{3A8CAD18-8781-4F37-A421-B7B56C26E8AB}" type="pres">
      <dgm:prSet presAssocID="{EE35FBEE-AF05-440C-8AE9-76408EA65CD6}"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Head with Gears"/>
        </a:ext>
      </dgm:extLst>
    </dgm:pt>
    <dgm:pt modelId="{5A2A4735-7B5B-4892-B6F0-1B8507D254C7}" type="pres">
      <dgm:prSet presAssocID="{EE35FBEE-AF05-440C-8AE9-76408EA65CD6}" presName="spaceRect" presStyleCnt="0"/>
      <dgm:spPr/>
    </dgm:pt>
    <dgm:pt modelId="{933B910D-D8FF-4EC0-9CD4-D6201E7D65C3}" type="pres">
      <dgm:prSet presAssocID="{EE35FBEE-AF05-440C-8AE9-76408EA65CD6}" presName="parTx" presStyleLbl="revTx" presStyleIdx="1" presStyleCnt="4">
        <dgm:presLayoutVars>
          <dgm:chMax val="0"/>
          <dgm:chPref val="0"/>
        </dgm:presLayoutVars>
      </dgm:prSet>
      <dgm:spPr/>
    </dgm:pt>
    <dgm:pt modelId="{12809C60-B5BA-4C30-BD7D-6CC245E41F43}" type="pres">
      <dgm:prSet presAssocID="{5A7FA874-6493-407E-B3A3-08F28D3575F9}" presName="sibTrans" presStyleCnt="0"/>
      <dgm:spPr/>
    </dgm:pt>
    <dgm:pt modelId="{058977C5-37A9-4E0E-AFA4-7D17797238E5}" type="pres">
      <dgm:prSet presAssocID="{3292C189-61CB-46B2-BC80-0AC6BAB9C59A}" presName="compNode" presStyleCnt="0"/>
      <dgm:spPr/>
    </dgm:pt>
    <dgm:pt modelId="{1ECB631A-67C5-49F5-8B99-344B753E9D46}" type="pres">
      <dgm:prSet presAssocID="{3292C189-61CB-46B2-BC80-0AC6BAB9C59A}" presName="bgRect" presStyleLbl="bgShp" presStyleIdx="2" presStyleCnt="4"/>
      <dgm:spPr/>
    </dgm:pt>
    <dgm:pt modelId="{DF9DC88C-3644-49D3-AC0D-EBA96F0CE4D1}" type="pres">
      <dgm:prSet presAssocID="{3292C189-61CB-46B2-BC80-0AC6BAB9C59A}"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Chat"/>
        </a:ext>
      </dgm:extLst>
    </dgm:pt>
    <dgm:pt modelId="{AF63779C-EAF9-4A4F-B652-8539FE02B8D0}" type="pres">
      <dgm:prSet presAssocID="{3292C189-61CB-46B2-BC80-0AC6BAB9C59A}" presName="spaceRect" presStyleCnt="0"/>
      <dgm:spPr/>
    </dgm:pt>
    <dgm:pt modelId="{E5B4C266-9249-497C-BDD8-18C7422EB840}" type="pres">
      <dgm:prSet presAssocID="{3292C189-61CB-46B2-BC80-0AC6BAB9C59A}" presName="parTx" presStyleLbl="revTx" presStyleIdx="2" presStyleCnt="4">
        <dgm:presLayoutVars>
          <dgm:chMax val="0"/>
          <dgm:chPref val="0"/>
        </dgm:presLayoutVars>
      </dgm:prSet>
      <dgm:spPr/>
    </dgm:pt>
    <dgm:pt modelId="{E1822210-4ABA-4642-9167-3CE8A1194CEF}" type="pres">
      <dgm:prSet presAssocID="{7C8B8F25-E656-4971-AB59-75672B00B752}" presName="sibTrans" presStyleCnt="0"/>
      <dgm:spPr/>
    </dgm:pt>
    <dgm:pt modelId="{9AF7461B-5A0A-4E8A-93B5-098C3CF72DDF}" type="pres">
      <dgm:prSet presAssocID="{CBBEF712-2DB5-4AAE-960A-70A53442F7E2}" presName="compNode" presStyleCnt="0"/>
      <dgm:spPr/>
    </dgm:pt>
    <dgm:pt modelId="{3E322E00-5D78-4689-8100-038189FCB9D0}" type="pres">
      <dgm:prSet presAssocID="{CBBEF712-2DB5-4AAE-960A-70A53442F7E2}" presName="bgRect" presStyleLbl="bgShp" presStyleIdx="3" presStyleCnt="4"/>
      <dgm:spPr/>
    </dgm:pt>
    <dgm:pt modelId="{3AB7C8B6-57F6-46FB-B99A-36770DE37B7C}" type="pres">
      <dgm:prSet presAssocID="{CBBEF712-2DB5-4AAE-960A-70A53442F7E2}"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Chat Bubble"/>
        </a:ext>
      </dgm:extLst>
    </dgm:pt>
    <dgm:pt modelId="{37DB7CA7-C474-4122-88FE-74903308ED78}" type="pres">
      <dgm:prSet presAssocID="{CBBEF712-2DB5-4AAE-960A-70A53442F7E2}" presName="spaceRect" presStyleCnt="0"/>
      <dgm:spPr/>
    </dgm:pt>
    <dgm:pt modelId="{DC51D3FC-B66C-48B7-9647-BA677A1897DA}" type="pres">
      <dgm:prSet presAssocID="{CBBEF712-2DB5-4AAE-960A-70A53442F7E2}" presName="parTx" presStyleLbl="revTx" presStyleIdx="3" presStyleCnt="4">
        <dgm:presLayoutVars>
          <dgm:chMax val="0"/>
          <dgm:chPref val="0"/>
        </dgm:presLayoutVars>
      </dgm:prSet>
      <dgm:spPr/>
    </dgm:pt>
  </dgm:ptLst>
  <dgm:cxnLst>
    <dgm:cxn modelId="{12F8C300-26B0-4C85-9218-2B855E755A34}" srcId="{24C64009-93B6-4A4E-91F4-23588AAA1EAB}" destId="{3292C189-61CB-46B2-BC80-0AC6BAB9C59A}" srcOrd="2" destOrd="0" parTransId="{0681A47E-8C65-4037-8D7F-6DF88D888174}" sibTransId="{7C8B8F25-E656-4971-AB59-75672B00B752}"/>
    <dgm:cxn modelId="{5BADDC04-7437-46E0-9028-FBC0C44EDEEF}" type="presOf" srcId="{E868FADA-D6DD-4634-89C9-A0C421C43EA3}" destId="{714CF4DE-7E1B-4995-9A70-9FDCBB302086}" srcOrd="0" destOrd="0" presId="urn:microsoft.com/office/officeart/2018/2/layout/IconVerticalSolidList"/>
    <dgm:cxn modelId="{DC0BC71B-FD47-4308-A707-BEEDE5ED5A11}" type="presOf" srcId="{CBBEF712-2DB5-4AAE-960A-70A53442F7E2}" destId="{DC51D3FC-B66C-48B7-9647-BA677A1897DA}" srcOrd="0" destOrd="0" presId="urn:microsoft.com/office/officeart/2018/2/layout/IconVerticalSolidList"/>
    <dgm:cxn modelId="{CC7F3426-1747-40B4-AF6C-0B8008882D8E}" type="presOf" srcId="{EE35FBEE-AF05-440C-8AE9-76408EA65CD6}" destId="{933B910D-D8FF-4EC0-9CD4-D6201E7D65C3}" srcOrd="0" destOrd="0" presId="urn:microsoft.com/office/officeart/2018/2/layout/IconVerticalSolidList"/>
    <dgm:cxn modelId="{BCD14F28-3CC1-4A90-B93F-C9C61EB237E7}" srcId="{24C64009-93B6-4A4E-91F4-23588AAA1EAB}" destId="{CBBEF712-2DB5-4AAE-960A-70A53442F7E2}" srcOrd="3" destOrd="0" parTransId="{642184FB-949A-423E-9C65-278103ECC17B}" sibTransId="{B169752E-08AB-41F8-A192-206F15402B5A}"/>
    <dgm:cxn modelId="{D2801255-3F80-45B1-A718-12C59AA3DF03}" type="presOf" srcId="{3292C189-61CB-46B2-BC80-0AC6BAB9C59A}" destId="{E5B4C266-9249-497C-BDD8-18C7422EB840}" srcOrd="0" destOrd="0" presId="urn:microsoft.com/office/officeart/2018/2/layout/IconVerticalSolidList"/>
    <dgm:cxn modelId="{0B529789-D457-49BD-87A5-3DEC9168D1BB}" srcId="{24C64009-93B6-4A4E-91F4-23588AAA1EAB}" destId="{E868FADA-D6DD-4634-89C9-A0C421C43EA3}" srcOrd="0" destOrd="0" parTransId="{A0E8F45F-DA0A-4C0F-BB07-F3BE92C35C71}" sibTransId="{42597DF1-9E82-4921-87F1-78C6A1518571}"/>
    <dgm:cxn modelId="{A25A5EFA-3EA1-4A76-A9FB-F2E25F502E81}" srcId="{24C64009-93B6-4A4E-91F4-23588AAA1EAB}" destId="{EE35FBEE-AF05-440C-8AE9-76408EA65CD6}" srcOrd="1" destOrd="0" parTransId="{AB39634C-0A7C-41F5-A1D5-63F47F71D66E}" sibTransId="{5A7FA874-6493-407E-B3A3-08F28D3575F9}"/>
    <dgm:cxn modelId="{95BA06FB-FFC3-44CC-803A-6B4DA4451CD1}" type="presOf" srcId="{24C64009-93B6-4A4E-91F4-23588AAA1EAB}" destId="{F6612FA6-2EC7-4BCF-BF3B-D92126F5EFCE}" srcOrd="0" destOrd="0" presId="urn:microsoft.com/office/officeart/2018/2/layout/IconVerticalSolidList"/>
    <dgm:cxn modelId="{E20F29B5-D475-4D2A-B56A-AD0FC68B4A05}" type="presParOf" srcId="{F6612FA6-2EC7-4BCF-BF3B-D92126F5EFCE}" destId="{0A64EDB8-E3C6-4171-9E6E-C02193482A4F}" srcOrd="0" destOrd="0" presId="urn:microsoft.com/office/officeart/2018/2/layout/IconVerticalSolidList"/>
    <dgm:cxn modelId="{6575B2AF-9364-4C61-A7C6-A418E1F77B68}" type="presParOf" srcId="{0A64EDB8-E3C6-4171-9E6E-C02193482A4F}" destId="{161430A6-9DE3-43D9-8CD1-BF535DF2FFDB}" srcOrd="0" destOrd="0" presId="urn:microsoft.com/office/officeart/2018/2/layout/IconVerticalSolidList"/>
    <dgm:cxn modelId="{FDEA4A1E-FBD0-46F2-9FF6-142B6C9DD1A3}" type="presParOf" srcId="{0A64EDB8-E3C6-4171-9E6E-C02193482A4F}" destId="{FB4EA0C9-9178-45CB-99B3-E1EA831FAC9A}" srcOrd="1" destOrd="0" presId="urn:microsoft.com/office/officeart/2018/2/layout/IconVerticalSolidList"/>
    <dgm:cxn modelId="{6B6871D7-C11B-489A-A1A2-B246A4222BCE}" type="presParOf" srcId="{0A64EDB8-E3C6-4171-9E6E-C02193482A4F}" destId="{CF7F6432-FA88-4002-AFF4-D93BF3272FB7}" srcOrd="2" destOrd="0" presId="urn:microsoft.com/office/officeart/2018/2/layout/IconVerticalSolidList"/>
    <dgm:cxn modelId="{8762AD56-51BF-4AA1-831B-9C89C2B64DAC}" type="presParOf" srcId="{0A64EDB8-E3C6-4171-9E6E-C02193482A4F}" destId="{714CF4DE-7E1B-4995-9A70-9FDCBB302086}" srcOrd="3" destOrd="0" presId="urn:microsoft.com/office/officeart/2018/2/layout/IconVerticalSolidList"/>
    <dgm:cxn modelId="{26AD1302-67BC-47E8-AA7D-12D11FF64D40}" type="presParOf" srcId="{F6612FA6-2EC7-4BCF-BF3B-D92126F5EFCE}" destId="{9E60B0E7-8C10-4376-9123-C8C027D0FD9D}" srcOrd="1" destOrd="0" presId="urn:microsoft.com/office/officeart/2018/2/layout/IconVerticalSolidList"/>
    <dgm:cxn modelId="{6DEE7373-24FF-44FB-AEEB-A9727F994E8C}" type="presParOf" srcId="{F6612FA6-2EC7-4BCF-BF3B-D92126F5EFCE}" destId="{8B2818A4-64BB-46D6-BC97-1BD1D2CA57B7}" srcOrd="2" destOrd="0" presId="urn:microsoft.com/office/officeart/2018/2/layout/IconVerticalSolidList"/>
    <dgm:cxn modelId="{72865D61-4F09-4CA1-AFFE-97420A161638}" type="presParOf" srcId="{8B2818A4-64BB-46D6-BC97-1BD1D2CA57B7}" destId="{FF085C8C-6936-4AFC-B6A7-AF98771FFD91}" srcOrd="0" destOrd="0" presId="urn:microsoft.com/office/officeart/2018/2/layout/IconVerticalSolidList"/>
    <dgm:cxn modelId="{2EF41C33-0733-42CB-9A68-FDF81B285A0D}" type="presParOf" srcId="{8B2818A4-64BB-46D6-BC97-1BD1D2CA57B7}" destId="{3A8CAD18-8781-4F37-A421-B7B56C26E8AB}" srcOrd="1" destOrd="0" presId="urn:microsoft.com/office/officeart/2018/2/layout/IconVerticalSolidList"/>
    <dgm:cxn modelId="{9CCEA8EE-CA3D-4E63-9F4D-149F782D5777}" type="presParOf" srcId="{8B2818A4-64BB-46D6-BC97-1BD1D2CA57B7}" destId="{5A2A4735-7B5B-4892-B6F0-1B8507D254C7}" srcOrd="2" destOrd="0" presId="urn:microsoft.com/office/officeart/2018/2/layout/IconVerticalSolidList"/>
    <dgm:cxn modelId="{123CD65D-2047-4DFB-A424-9654CA891050}" type="presParOf" srcId="{8B2818A4-64BB-46D6-BC97-1BD1D2CA57B7}" destId="{933B910D-D8FF-4EC0-9CD4-D6201E7D65C3}" srcOrd="3" destOrd="0" presId="urn:microsoft.com/office/officeart/2018/2/layout/IconVerticalSolidList"/>
    <dgm:cxn modelId="{A7FE7ED1-8168-4224-929E-32C23FC41978}" type="presParOf" srcId="{F6612FA6-2EC7-4BCF-BF3B-D92126F5EFCE}" destId="{12809C60-B5BA-4C30-BD7D-6CC245E41F43}" srcOrd="3" destOrd="0" presId="urn:microsoft.com/office/officeart/2018/2/layout/IconVerticalSolidList"/>
    <dgm:cxn modelId="{41361A90-6D81-49EA-B7B1-BD5B812E7DCA}" type="presParOf" srcId="{F6612FA6-2EC7-4BCF-BF3B-D92126F5EFCE}" destId="{058977C5-37A9-4E0E-AFA4-7D17797238E5}" srcOrd="4" destOrd="0" presId="urn:microsoft.com/office/officeart/2018/2/layout/IconVerticalSolidList"/>
    <dgm:cxn modelId="{D5217E31-21B4-45A1-9735-50A7AA0166BF}" type="presParOf" srcId="{058977C5-37A9-4E0E-AFA4-7D17797238E5}" destId="{1ECB631A-67C5-49F5-8B99-344B753E9D46}" srcOrd="0" destOrd="0" presId="urn:microsoft.com/office/officeart/2018/2/layout/IconVerticalSolidList"/>
    <dgm:cxn modelId="{1C9C02D0-1C17-4D35-914E-07B52BE69A35}" type="presParOf" srcId="{058977C5-37A9-4E0E-AFA4-7D17797238E5}" destId="{DF9DC88C-3644-49D3-AC0D-EBA96F0CE4D1}" srcOrd="1" destOrd="0" presId="urn:microsoft.com/office/officeart/2018/2/layout/IconVerticalSolidList"/>
    <dgm:cxn modelId="{942D7993-ED9F-4E3B-9C33-F4BAD7D8452A}" type="presParOf" srcId="{058977C5-37A9-4E0E-AFA4-7D17797238E5}" destId="{AF63779C-EAF9-4A4F-B652-8539FE02B8D0}" srcOrd="2" destOrd="0" presId="urn:microsoft.com/office/officeart/2018/2/layout/IconVerticalSolidList"/>
    <dgm:cxn modelId="{0DB6EFC4-594E-4FFD-9C36-AFC8C99C92C6}" type="presParOf" srcId="{058977C5-37A9-4E0E-AFA4-7D17797238E5}" destId="{E5B4C266-9249-497C-BDD8-18C7422EB840}" srcOrd="3" destOrd="0" presId="urn:microsoft.com/office/officeart/2018/2/layout/IconVerticalSolidList"/>
    <dgm:cxn modelId="{EE110A43-F525-4181-9825-371C84DEE398}" type="presParOf" srcId="{F6612FA6-2EC7-4BCF-BF3B-D92126F5EFCE}" destId="{E1822210-4ABA-4642-9167-3CE8A1194CEF}" srcOrd="5" destOrd="0" presId="urn:microsoft.com/office/officeart/2018/2/layout/IconVerticalSolidList"/>
    <dgm:cxn modelId="{01C7B577-B330-4A93-A21C-EB08CF7A34F0}" type="presParOf" srcId="{F6612FA6-2EC7-4BCF-BF3B-D92126F5EFCE}" destId="{9AF7461B-5A0A-4E8A-93B5-098C3CF72DDF}" srcOrd="6" destOrd="0" presId="urn:microsoft.com/office/officeart/2018/2/layout/IconVerticalSolidList"/>
    <dgm:cxn modelId="{565CE152-5041-42B6-A48F-A0CFC2B1B353}" type="presParOf" srcId="{9AF7461B-5A0A-4E8A-93B5-098C3CF72DDF}" destId="{3E322E00-5D78-4689-8100-038189FCB9D0}" srcOrd="0" destOrd="0" presId="urn:microsoft.com/office/officeart/2018/2/layout/IconVerticalSolidList"/>
    <dgm:cxn modelId="{B63DBC03-B493-4FD7-A610-84F68CC866AA}" type="presParOf" srcId="{9AF7461B-5A0A-4E8A-93B5-098C3CF72DDF}" destId="{3AB7C8B6-57F6-46FB-B99A-36770DE37B7C}" srcOrd="1" destOrd="0" presId="urn:microsoft.com/office/officeart/2018/2/layout/IconVerticalSolidList"/>
    <dgm:cxn modelId="{9074A5BF-40F2-468E-8742-F5404AF77F8C}" type="presParOf" srcId="{9AF7461B-5A0A-4E8A-93B5-098C3CF72DDF}" destId="{37DB7CA7-C474-4122-88FE-74903308ED78}" srcOrd="2" destOrd="0" presId="urn:microsoft.com/office/officeart/2018/2/layout/IconVerticalSolidList"/>
    <dgm:cxn modelId="{DE094378-D97E-452E-B8D3-946FF542E342}" type="presParOf" srcId="{9AF7461B-5A0A-4E8A-93B5-098C3CF72DDF}" destId="{DC51D3FC-B66C-48B7-9647-BA677A1897DA}"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A1E9EBE8-0554-4B52-9D1E-4D3A58ED9837}"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4624A27D-9ECF-4E74-8147-D2F2F2E649D6}">
      <dgm:prSet/>
      <dgm:spPr/>
      <dgm:t>
        <a:bodyPr/>
        <a:lstStyle/>
        <a:p>
          <a:r>
            <a:rPr lang="en-US"/>
            <a:t>Key Insights</a:t>
          </a:r>
        </a:p>
      </dgm:t>
    </dgm:pt>
    <dgm:pt modelId="{95940817-B779-4D35-9C73-B5FC1D634DB2}" type="parTrans" cxnId="{85818B5E-35C0-4F7C-A478-6ED4B72ACEEF}">
      <dgm:prSet/>
      <dgm:spPr/>
      <dgm:t>
        <a:bodyPr/>
        <a:lstStyle/>
        <a:p>
          <a:endParaRPr lang="en-US"/>
        </a:p>
      </dgm:t>
    </dgm:pt>
    <dgm:pt modelId="{F8A51BF6-2666-46F4-801A-B04293684B8E}" type="sibTrans" cxnId="{85818B5E-35C0-4F7C-A478-6ED4B72ACEEF}">
      <dgm:prSet/>
      <dgm:spPr/>
      <dgm:t>
        <a:bodyPr/>
        <a:lstStyle/>
        <a:p>
          <a:endParaRPr lang="en-US"/>
        </a:p>
      </dgm:t>
    </dgm:pt>
    <dgm:pt modelId="{6F53461B-0D1F-4179-ADD5-069983C4DAA6}">
      <dgm:prSet/>
      <dgm:spPr/>
      <dgm:t>
        <a:bodyPr/>
        <a:lstStyle/>
        <a:p>
          <a:r>
            <a:rPr lang="en-US"/>
            <a:t>Autism traits were more prevalent among men.</a:t>
          </a:r>
        </a:p>
      </dgm:t>
    </dgm:pt>
    <dgm:pt modelId="{6874323A-22E2-40B2-9DAD-1A519C8B899D}" type="parTrans" cxnId="{B9F724F4-9F89-466A-8614-A5E0E60C6A79}">
      <dgm:prSet/>
      <dgm:spPr/>
      <dgm:t>
        <a:bodyPr/>
        <a:lstStyle/>
        <a:p>
          <a:endParaRPr lang="en-US"/>
        </a:p>
      </dgm:t>
    </dgm:pt>
    <dgm:pt modelId="{1C5D9646-65A5-45E4-ADA5-08DAE24386D6}" type="sibTrans" cxnId="{B9F724F4-9F89-466A-8614-A5E0E60C6A79}">
      <dgm:prSet/>
      <dgm:spPr/>
      <dgm:t>
        <a:bodyPr/>
        <a:lstStyle/>
        <a:p>
          <a:endParaRPr lang="en-US"/>
        </a:p>
      </dgm:t>
    </dgm:pt>
    <dgm:pt modelId="{E94C0B9C-BCE4-4691-9970-3690CD2D104A}">
      <dgm:prSet/>
      <dgm:spPr/>
      <dgm:t>
        <a:bodyPr/>
        <a:lstStyle/>
        <a:p>
          <a:r>
            <a:rPr lang="en-US"/>
            <a:t>Moderate autism scores were more common than low or high autism scores.</a:t>
          </a:r>
        </a:p>
      </dgm:t>
    </dgm:pt>
    <dgm:pt modelId="{DDA751F1-C1A6-4672-81B7-06D64F8AB61D}" type="parTrans" cxnId="{C1B3578E-9018-4F6F-89E2-80DB7C1ED5DA}">
      <dgm:prSet/>
      <dgm:spPr/>
      <dgm:t>
        <a:bodyPr/>
        <a:lstStyle/>
        <a:p>
          <a:endParaRPr lang="en-US"/>
        </a:p>
      </dgm:t>
    </dgm:pt>
    <dgm:pt modelId="{AED2EBF3-14EC-4FC6-8D8C-B0C4BCFB661E}" type="sibTrans" cxnId="{C1B3578E-9018-4F6F-89E2-80DB7C1ED5DA}">
      <dgm:prSet/>
      <dgm:spPr/>
      <dgm:t>
        <a:bodyPr/>
        <a:lstStyle/>
        <a:p>
          <a:endParaRPr lang="en-US"/>
        </a:p>
      </dgm:t>
    </dgm:pt>
    <dgm:pt modelId="{50857013-CBEC-4233-BF1B-5B9DCCCAC946}">
      <dgm:prSet/>
      <dgm:spPr/>
      <dgm:t>
        <a:bodyPr/>
        <a:lstStyle/>
        <a:p>
          <a:r>
            <a:rPr lang="en-US"/>
            <a:t>Not using simple gestures and not following a parent's gaze were correlated with slightly higher autism scores. </a:t>
          </a:r>
        </a:p>
      </dgm:t>
    </dgm:pt>
    <dgm:pt modelId="{C288ADDF-310A-4CC4-8BE1-4BC2B65C4281}" type="parTrans" cxnId="{84BBB009-36C4-45B5-93F4-A3382EE66390}">
      <dgm:prSet/>
      <dgm:spPr/>
      <dgm:t>
        <a:bodyPr/>
        <a:lstStyle/>
        <a:p>
          <a:endParaRPr lang="en-US"/>
        </a:p>
      </dgm:t>
    </dgm:pt>
    <dgm:pt modelId="{FF74EB52-7064-4A6A-AD39-BD3ACF6BBC1E}" type="sibTrans" cxnId="{84BBB009-36C4-45B5-93F4-A3382EE66390}">
      <dgm:prSet/>
      <dgm:spPr/>
      <dgm:t>
        <a:bodyPr/>
        <a:lstStyle/>
        <a:p>
          <a:endParaRPr lang="en-US"/>
        </a:p>
      </dgm:t>
    </dgm:pt>
    <dgm:pt modelId="{27F98579-CBD5-1E4F-A5C1-156A49430337}" type="pres">
      <dgm:prSet presAssocID="{A1E9EBE8-0554-4B52-9D1E-4D3A58ED9837}" presName="vert0" presStyleCnt="0">
        <dgm:presLayoutVars>
          <dgm:dir/>
          <dgm:animOne val="branch"/>
          <dgm:animLvl val="lvl"/>
        </dgm:presLayoutVars>
      </dgm:prSet>
      <dgm:spPr/>
    </dgm:pt>
    <dgm:pt modelId="{D0870722-DBE8-2940-B911-40FD526CAC21}" type="pres">
      <dgm:prSet presAssocID="{4624A27D-9ECF-4E74-8147-D2F2F2E649D6}" presName="thickLine" presStyleLbl="alignNode1" presStyleIdx="0" presStyleCnt="4"/>
      <dgm:spPr/>
    </dgm:pt>
    <dgm:pt modelId="{BF45541B-F3A9-5A4C-8A8E-A7EAF9DDB6B5}" type="pres">
      <dgm:prSet presAssocID="{4624A27D-9ECF-4E74-8147-D2F2F2E649D6}" presName="horz1" presStyleCnt="0"/>
      <dgm:spPr/>
    </dgm:pt>
    <dgm:pt modelId="{5E8409EF-37F4-F045-AB6B-FC02893E0A33}" type="pres">
      <dgm:prSet presAssocID="{4624A27D-9ECF-4E74-8147-D2F2F2E649D6}" presName="tx1" presStyleLbl="revTx" presStyleIdx="0" presStyleCnt="4"/>
      <dgm:spPr/>
    </dgm:pt>
    <dgm:pt modelId="{187386F7-A206-2D41-A1D1-0A90A090444F}" type="pres">
      <dgm:prSet presAssocID="{4624A27D-9ECF-4E74-8147-D2F2F2E649D6}" presName="vert1" presStyleCnt="0"/>
      <dgm:spPr/>
    </dgm:pt>
    <dgm:pt modelId="{BA06C72A-88E1-0E42-BE4F-906BB723637E}" type="pres">
      <dgm:prSet presAssocID="{6F53461B-0D1F-4179-ADD5-069983C4DAA6}" presName="thickLine" presStyleLbl="alignNode1" presStyleIdx="1" presStyleCnt="4"/>
      <dgm:spPr/>
    </dgm:pt>
    <dgm:pt modelId="{4B432EA6-D47E-454E-AF55-3C0F2DC0E31B}" type="pres">
      <dgm:prSet presAssocID="{6F53461B-0D1F-4179-ADD5-069983C4DAA6}" presName="horz1" presStyleCnt="0"/>
      <dgm:spPr/>
    </dgm:pt>
    <dgm:pt modelId="{416DCA4C-97A1-DD4A-8112-939FA4A2AF0E}" type="pres">
      <dgm:prSet presAssocID="{6F53461B-0D1F-4179-ADD5-069983C4DAA6}" presName="tx1" presStyleLbl="revTx" presStyleIdx="1" presStyleCnt="4"/>
      <dgm:spPr/>
    </dgm:pt>
    <dgm:pt modelId="{8FDA8DA2-79CE-9F43-A07A-57BAAF3519C9}" type="pres">
      <dgm:prSet presAssocID="{6F53461B-0D1F-4179-ADD5-069983C4DAA6}" presName="vert1" presStyleCnt="0"/>
      <dgm:spPr/>
    </dgm:pt>
    <dgm:pt modelId="{7C48C405-A919-F64C-A2C6-6A663E9F6200}" type="pres">
      <dgm:prSet presAssocID="{E94C0B9C-BCE4-4691-9970-3690CD2D104A}" presName="thickLine" presStyleLbl="alignNode1" presStyleIdx="2" presStyleCnt="4"/>
      <dgm:spPr/>
    </dgm:pt>
    <dgm:pt modelId="{8C429C0A-27A8-A642-BE3C-3C39B3846DE9}" type="pres">
      <dgm:prSet presAssocID="{E94C0B9C-BCE4-4691-9970-3690CD2D104A}" presName="horz1" presStyleCnt="0"/>
      <dgm:spPr/>
    </dgm:pt>
    <dgm:pt modelId="{A728E9FB-B2B5-1148-9887-869D3E958A85}" type="pres">
      <dgm:prSet presAssocID="{E94C0B9C-BCE4-4691-9970-3690CD2D104A}" presName="tx1" presStyleLbl="revTx" presStyleIdx="2" presStyleCnt="4"/>
      <dgm:spPr/>
    </dgm:pt>
    <dgm:pt modelId="{86283B7E-2F50-784A-825A-9F0395F224D6}" type="pres">
      <dgm:prSet presAssocID="{E94C0B9C-BCE4-4691-9970-3690CD2D104A}" presName="vert1" presStyleCnt="0"/>
      <dgm:spPr/>
    </dgm:pt>
    <dgm:pt modelId="{6A7719B5-D48D-E04E-803B-9E421C6D0B55}" type="pres">
      <dgm:prSet presAssocID="{50857013-CBEC-4233-BF1B-5B9DCCCAC946}" presName="thickLine" presStyleLbl="alignNode1" presStyleIdx="3" presStyleCnt="4"/>
      <dgm:spPr/>
    </dgm:pt>
    <dgm:pt modelId="{DE52358E-9C59-1145-A9E0-3D53651F50E7}" type="pres">
      <dgm:prSet presAssocID="{50857013-CBEC-4233-BF1B-5B9DCCCAC946}" presName="horz1" presStyleCnt="0"/>
      <dgm:spPr/>
    </dgm:pt>
    <dgm:pt modelId="{3790D08C-A19F-5C4B-82AD-6E187689102A}" type="pres">
      <dgm:prSet presAssocID="{50857013-CBEC-4233-BF1B-5B9DCCCAC946}" presName="tx1" presStyleLbl="revTx" presStyleIdx="3" presStyleCnt="4"/>
      <dgm:spPr/>
    </dgm:pt>
    <dgm:pt modelId="{52629448-13EF-1045-ACAD-92CCD6D9017B}" type="pres">
      <dgm:prSet presAssocID="{50857013-CBEC-4233-BF1B-5B9DCCCAC946}" presName="vert1" presStyleCnt="0"/>
      <dgm:spPr/>
    </dgm:pt>
  </dgm:ptLst>
  <dgm:cxnLst>
    <dgm:cxn modelId="{84BBB009-36C4-45B5-93F4-A3382EE66390}" srcId="{A1E9EBE8-0554-4B52-9D1E-4D3A58ED9837}" destId="{50857013-CBEC-4233-BF1B-5B9DCCCAC946}" srcOrd="3" destOrd="0" parTransId="{C288ADDF-310A-4CC4-8BE1-4BC2B65C4281}" sibTransId="{FF74EB52-7064-4A6A-AD39-BD3ACF6BBC1E}"/>
    <dgm:cxn modelId="{E1FB2028-15AD-8042-AFF6-C1BCF942B4A4}" type="presOf" srcId="{E94C0B9C-BCE4-4691-9970-3690CD2D104A}" destId="{A728E9FB-B2B5-1148-9887-869D3E958A85}" srcOrd="0" destOrd="0" presId="urn:microsoft.com/office/officeart/2008/layout/LinedList"/>
    <dgm:cxn modelId="{85818B5E-35C0-4F7C-A478-6ED4B72ACEEF}" srcId="{A1E9EBE8-0554-4B52-9D1E-4D3A58ED9837}" destId="{4624A27D-9ECF-4E74-8147-D2F2F2E649D6}" srcOrd="0" destOrd="0" parTransId="{95940817-B779-4D35-9C73-B5FC1D634DB2}" sibTransId="{F8A51BF6-2666-46F4-801A-B04293684B8E}"/>
    <dgm:cxn modelId="{C1B3578E-9018-4F6F-89E2-80DB7C1ED5DA}" srcId="{A1E9EBE8-0554-4B52-9D1E-4D3A58ED9837}" destId="{E94C0B9C-BCE4-4691-9970-3690CD2D104A}" srcOrd="2" destOrd="0" parTransId="{DDA751F1-C1A6-4672-81B7-06D64F8AB61D}" sibTransId="{AED2EBF3-14EC-4FC6-8D8C-B0C4BCFB661E}"/>
    <dgm:cxn modelId="{AD5A39D0-D031-D746-A1DB-0E822CD435F2}" type="presOf" srcId="{50857013-CBEC-4233-BF1B-5B9DCCCAC946}" destId="{3790D08C-A19F-5C4B-82AD-6E187689102A}" srcOrd="0" destOrd="0" presId="urn:microsoft.com/office/officeart/2008/layout/LinedList"/>
    <dgm:cxn modelId="{8BA4A9D3-70DD-BB43-BC49-8D454B2B22F9}" type="presOf" srcId="{4624A27D-9ECF-4E74-8147-D2F2F2E649D6}" destId="{5E8409EF-37F4-F045-AB6B-FC02893E0A33}" srcOrd="0" destOrd="0" presId="urn:microsoft.com/office/officeart/2008/layout/LinedList"/>
    <dgm:cxn modelId="{E9BF23F2-8B2F-6F4F-97A0-BB27A5988F8E}" type="presOf" srcId="{6F53461B-0D1F-4179-ADD5-069983C4DAA6}" destId="{416DCA4C-97A1-DD4A-8112-939FA4A2AF0E}" srcOrd="0" destOrd="0" presId="urn:microsoft.com/office/officeart/2008/layout/LinedList"/>
    <dgm:cxn modelId="{B9F724F4-9F89-466A-8614-A5E0E60C6A79}" srcId="{A1E9EBE8-0554-4B52-9D1E-4D3A58ED9837}" destId="{6F53461B-0D1F-4179-ADD5-069983C4DAA6}" srcOrd="1" destOrd="0" parTransId="{6874323A-22E2-40B2-9DAD-1A519C8B899D}" sibTransId="{1C5D9646-65A5-45E4-ADA5-08DAE24386D6}"/>
    <dgm:cxn modelId="{7079D7FA-E2D8-BF4D-9CC4-8070B9307759}" type="presOf" srcId="{A1E9EBE8-0554-4B52-9D1E-4D3A58ED9837}" destId="{27F98579-CBD5-1E4F-A5C1-156A49430337}" srcOrd="0" destOrd="0" presId="urn:microsoft.com/office/officeart/2008/layout/LinedList"/>
    <dgm:cxn modelId="{9395984F-052D-2C45-8044-11995C05D5E6}" type="presParOf" srcId="{27F98579-CBD5-1E4F-A5C1-156A49430337}" destId="{D0870722-DBE8-2940-B911-40FD526CAC21}" srcOrd="0" destOrd="0" presId="urn:microsoft.com/office/officeart/2008/layout/LinedList"/>
    <dgm:cxn modelId="{16747C8F-7281-1D4E-A38A-974DCC99E773}" type="presParOf" srcId="{27F98579-CBD5-1E4F-A5C1-156A49430337}" destId="{BF45541B-F3A9-5A4C-8A8E-A7EAF9DDB6B5}" srcOrd="1" destOrd="0" presId="urn:microsoft.com/office/officeart/2008/layout/LinedList"/>
    <dgm:cxn modelId="{A07517AF-8D85-784F-8A34-DA7A733A7EEE}" type="presParOf" srcId="{BF45541B-F3A9-5A4C-8A8E-A7EAF9DDB6B5}" destId="{5E8409EF-37F4-F045-AB6B-FC02893E0A33}" srcOrd="0" destOrd="0" presId="urn:microsoft.com/office/officeart/2008/layout/LinedList"/>
    <dgm:cxn modelId="{AD509804-1DCC-0448-8354-43456152075E}" type="presParOf" srcId="{BF45541B-F3A9-5A4C-8A8E-A7EAF9DDB6B5}" destId="{187386F7-A206-2D41-A1D1-0A90A090444F}" srcOrd="1" destOrd="0" presId="urn:microsoft.com/office/officeart/2008/layout/LinedList"/>
    <dgm:cxn modelId="{A6FA1D2A-D9B6-C743-9C20-828F4DFC2A61}" type="presParOf" srcId="{27F98579-CBD5-1E4F-A5C1-156A49430337}" destId="{BA06C72A-88E1-0E42-BE4F-906BB723637E}" srcOrd="2" destOrd="0" presId="urn:microsoft.com/office/officeart/2008/layout/LinedList"/>
    <dgm:cxn modelId="{1072F78D-4982-634E-B502-54A693B11A71}" type="presParOf" srcId="{27F98579-CBD5-1E4F-A5C1-156A49430337}" destId="{4B432EA6-D47E-454E-AF55-3C0F2DC0E31B}" srcOrd="3" destOrd="0" presId="urn:microsoft.com/office/officeart/2008/layout/LinedList"/>
    <dgm:cxn modelId="{9FFB1109-FA4A-8B49-99FE-E0F952D6A472}" type="presParOf" srcId="{4B432EA6-D47E-454E-AF55-3C0F2DC0E31B}" destId="{416DCA4C-97A1-DD4A-8112-939FA4A2AF0E}" srcOrd="0" destOrd="0" presId="urn:microsoft.com/office/officeart/2008/layout/LinedList"/>
    <dgm:cxn modelId="{DD6CB9D2-2E82-D146-A7E1-CD738CD97438}" type="presParOf" srcId="{4B432EA6-D47E-454E-AF55-3C0F2DC0E31B}" destId="{8FDA8DA2-79CE-9F43-A07A-57BAAF3519C9}" srcOrd="1" destOrd="0" presId="urn:microsoft.com/office/officeart/2008/layout/LinedList"/>
    <dgm:cxn modelId="{7E9492E8-A1F7-D44C-AEE1-D956792E454B}" type="presParOf" srcId="{27F98579-CBD5-1E4F-A5C1-156A49430337}" destId="{7C48C405-A919-F64C-A2C6-6A663E9F6200}" srcOrd="4" destOrd="0" presId="urn:microsoft.com/office/officeart/2008/layout/LinedList"/>
    <dgm:cxn modelId="{BE0B9510-F177-C548-A6C3-C7F28E49C3B8}" type="presParOf" srcId="{27F98579-CBD5-1E4F-A5C1-156A49430337}" destId="{8C429C0A-27A8-A642-BE3C-3C39B3846DE9}" srcOrd="5" destOrd="0" presId="urn:microsoft.com/office/officeart/2008/layout/LinedList"/>
    <dgm:cxn modelId="{35597C79-0FF6-CE47-99D7-8DFB407E320C}" type="presParOf" srcId="{8C429C0A-27A8-A642-BE3C-3C39B3846DE9}" destId="{A728E9FB-B2B5-1148-9887-869D3E958A85}" srcOrd="0" destOrd="0" presId="urn:microsoft.com/office/officeart/2008/layout/LinedList"/>
    <dgm:cxn modelId="{20038F1A-F5EB-5343-BD91-1D68140BB407}" type="presParOf" srcId="{8C429C0A-27A8-A642-BE3C-3C39B3846DE9}" destId="{86283B7E-2F50-784A-825A-9F0395F224D6}" srcOrd="1" destOrd="0" presId="urn:microsoft.com/office/officeart/2008/layout/LinedList"/>
    <dgm:cxn modelId="{1EEAF560-0536-1B46-AFDF-001D04A9F644}" type="presParOf" srcId="{27F98579-CBD5-1E4F-A5C1-156A49430337}" destId="{6A7719B5-D48D-E04E-803B-9E421C6D0B55}" srcOrd="6" destOrd="0" presId="urn:microsoft.com/office/officeart/2008/layout/LinedList"/>
    <dgm:cxn modelId="{9EA5404E-3C70-4344-8A7B-569AF96D1A77}" type="presParOf" srcId="{27F98579-CBD5-1E4F-A5C1-156A49430337}" destId="{DE52358E-9C59-1145-A9E0-3D53651F50E7}" srcOrd="7" destOrd="0" presId="urn:microsoft.com/office/officeart/2008/layout/LinedList"/>
    <dgm:cxn modelId="{57335E9E-C150-124D-8D1A-1139A25EB60E}" type="presParOf" srcId="{DE52358E-9C59-1145-A9E0-3D53651F50E7}" destId="{3790D08C-A19F-5C4B-82AD-6E187689102A}" srcOrd="0" destOrd="0" presId="urn:microsoft.com/office/officeart/2008/layout/LinedList"/>
    <dgm:cxn modelId="{D0AD0309-DD9A-944D-A6A8-04A8D3CFB0A7}" type="presParOf" srcId="{DE52358E-9C59-1145-A9E0-3D53651F50E7}" destId="{52629448-13EF-1045-ACAD-92CCD6D9017B}"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012CDA-E8FD-4233-B26B-E1C973486134}">
      <dsp:nvSpPr>
        <dsp:cNvPr id="0" name=""/>
        <dsp:cNvSpPr/>
      </dsp:nvSpPr>
      <dsp:spPr>
        <a:xfrm>
          <a:off x="916987" y="396914"/>
          <a:ext cx="1444246" cy="144424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AB50995-28D4-4A4C-90CA-1A0F1E293AD1}">
      <dsp:nvSpPr>
        <dsp:cNvPr id="0" name=""/>
        <dsp:cNvSpPr/>
      </dsp:nvSpPr>
      <dsp:spPr>
        <a:xfrm>
          <a:off x="34392" y="2223185"/>
          <a:ext cx="3209437"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US" sz="1700" kern="1200"/>
            <a:t>We analyzed the Principal Components (to see correlation)</a:t>
          </a:r>
        </a:p>
      </dsp:txBody>
      <dsp:txXfrm>
        <a:off x="34392" y="2223185"/>
        <a:ext cx="3209437" cy="720000"/>
      </dsp:txXfrm>
    </dsp:sp>
    <dsp:sp modelId="{0E1EDFED-3E79-4EA2-86A7-442EBACD85CC}">
      <dsp:nvSpPr>
        <dsp:cNvPr id="0" name=""/>
        <dsp:cNvSpPr/>
      </dsp:nvSpPr>
      <dsp:spPr>
        <a:xfrm>
          <a:off x="4688076" y="396914"/>
          <a:ext cx="1444246" cy="144424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41105E3-189E-4555-AC7C-22C064DBFF76}">
      <dsp:nvSpPr>
        <dsp:cNvPr id="0" name=""/>
        <dsp:cNvSpPr/>
      </dsp:nvSpPr>
      <dsp:spPr>
        <a:xfrm>
          <a:off x="3805481" y="2223185"/>
          <a:ext cx="3209437"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US" sz="1700" kern="1200"/>
            <a:t>Unique visualizations</a:t>
          </a:r>
        </a:p>
      </dsp:txBody>
      <dsp:txXfrm>
        <a:off x="3805481" y="2223185"/>
        <a:ext cx="3209437" cy="720000"/>
      </dsp:txXfrm>
    </dsp:sp>
    <dsp:sp modelId="{BA226A64-BB66-4718-884F-E4C56ED7A6FA}">
      <dsp:nvSpPr>
        <dsp:cNvPr id="0" name=""/>
        <dsp:cNvSpPr/>
      </dsp:nvSpPr>
      <dsp:spPr>
        <a:xfrm>
          <a:off x="8459165" y="396914"/>
          <a:ext cx="1444246" cy="144424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6745579-BD9B-40AA-AE79-AA18BE6EA68A}">
      <dsp:nvSpPr>
        <dsp:cNvPr id="0" name=""/>
        <dsp:cNvSpPr/>
      </dsp:nvSpPr>
      <dsp:spPr>
        <a:xfrm>
          <a:off x="7576570" y="2223185"/>
          <a:ext cx="3209437"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US" sz="1700" kern="1200"/>
            <a:t>Used PCs for guidance on features to use</a:t>
          </a:r>
        </a:p>
      </dsp:txBody>
      <dsp:txXfrm>
        <a:off x="7576570" y="2223185"/>
        <a:ext cx="3209437"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F539AD5-BB35-4DFC-B63B-D6F91BEAEED7}">
      <dsp:nvSpPr>
        <dsp:cNvPr id="0" name=""/>
        <dsp:cNvSpPr/>
      </dsp:nvSpPr>
      <dsp:spPr>
        <a:xfrm>
          <a:off x="712199" y="2560"/>
          <a:ext cx="1512000" cy="1512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A0C6AAE-077A-4895-BE62-394312F6745D}">
      <dsp:nvSpPr>
        <dsp:cNvPr id="0" name=""/>
        <dsp:cNvSpPr/>
      </dsp:nvSpPr>
      <dsp:spPr>
        <a:xfrm>
          <a:off x="712199" y="1657964"/>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22350">
            <a:lnSpc>
              <a:spcPct val="90000"/>
            </a:lnSpc>
            <a:spcBef>
              <a:spcPct val="0"/>
            </a:spcBef>
            <a:spcAft>
              <a:spcPct val="35000"/>
            </a:spcAft>
            <a:buNone/>
            <a:defRPr b="1"/>
          </a:pPr>
          <a:r>
            <a:rPr lang="en-US" sz="2300" kern="1200"/>
            <a:t>Principal Component Analysis modeled</a:t>
          </a:r>
        </a:p>
      </dsp:txBody>
      <dsp:txXfrm>
        <a:off x="712199" y="1657964"/>
        <a:ext cx="4320000" cy="648000"/>
      </dsp:txXfrm>
    </dsp:sp>
    <dsp:sp modelId="{98C8986A-D024-4B75-BCF9-D3BED467B0D4}">
      <dsp:nvSpPr>
        <dsp:cNvPr id="0" name=""/>
        <dsp:cNvSpPr/>
      </dsp:nvSpPr>
      <dsp:spPr>
        <a:xfrm>
          <a:off x="712199" y="2372664"/>
          <a:ext cx="4320000" cy="964875"/>
        </a:xfrm>
        <a:prstGeom prst="rect">
          <a:avLst/>
        </a:prstGeom>
        <a:noFill/>
        <a:ln>
          <a:noFill/>
        </a:ln>
        <a:effectLst/>
      </dsp:spPr>
      <dsp:style>
        <a:lnRef idx="0">
          <a:scrgbClr r="0" g="0" b="0"/>
        </a:lnRef>
        <a:fillRef idx="0">
          <a:scrgbClr r="0" g="0" b="0"/>
        </a:fillRef>
        <a:effectRef idx="0">
          <a:scrgbClr r="0" g="0" b="0"/>
        </a:effectRef>
        <a:fontRef idx="minor"/>
      </dsp:style>
    </dsp:sp>
    <dsp:sp modelId="{D5DC22DF-2994-4277-A590-C9AAE952E321}">
      <dsp:nvSpPr>
        <dsp:cNvPr id="0" name=""/>
        <dsp:cNvSpPr/>
      </dsp:nvSpPr>
      <dsp:spPr>
        <a:xfrm>
          <a:off x="5788200" y="2560"/>
          <a:ext cx="1512000" cy="1512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FA83B3C-C5DB-429E-9762-2AB3D27076B4}">
      <dsp:nvSpPr>
        <dsp:cNvPr id="0" name=""/>
        <dsp:cNvSpPr/>
      </dsp:nvSpPr>
      <dsp:spPr>
        <a:xfrm>
          <a:off x="5788200" y="1657964"/>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22350">
            <a:lnSpc>
              <a:spcPct val="90000"/>
            </a:lnSpc>
            <a:spcBef>
              <a:spcPct val="0"/>
            </a:spcBef>
            <a:spcAft>
              <a:spcPct val="35000"/>
            </a:spcAft>
            <a:buNone/>
            <a:defRPr b="1"/>
          </a:pPr>
          <a:r>
            <a:rPr lang="en-US" sz="2300" kern="1200"/>
            <a:t>Correlations observed:</a:t>
          </a:r>
        </a:p>
      </dsp:txBody>
      <dsp:txXfrm>
        <a:off x="5788200" y="1657964"/>
        <a:ext cx="4320000" cy="648000"/>
      </dsp:txXfrm>
    </dsp:sp>
    <dsp:sp modelId="{C7EC54A3-D071-4DD5-AA58-B79077934EB7}">
      <dsp:nvSpPr>
        <dsp:cNvPr id="0" name=""/>
        <dsp:cNvSpPr/>
      </dsp:nvSpPr>
      <dsp:spPr>
        <a:xfrm>
          <a:off x="5788200" y="2372664"/>
          <a:ext cx="4320000" cy="9648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00100">
            <a:lnSpc>
              <a:spcPct val="90000"/>
            </a:lnSpc>
            <a:spcBef>
              <a:spcPct val="0"/>
            </a:spcBef>
            <a:spcAft>
              <a:spcPct val="35000"/>
            </a:spcAft>
            <a:buNone/>
          </a:pPr>
          <a:r>
            <a:rPr lang="en-US" sz="1800" kern="1200" dirty="0"/>
            <a:t>PC1 suggests Diagnosis Correlation</a:t>
          </a:r>
        </a:p>
        <a:p>
          <a:pPr marL="0" lvl="0" indent="0" algn="l" defTabSz="800100">
            <a:lnSpc>
              <a:spcPct val="90000"/>
            </a:lnSpc>
            <a:spcBef>
              <a:spcPct val="0"/>
            </a:spcBef>
            <a:spcAft>
              <a:spcPct val="35000"/>
            </a:spcAft>
            <a:buNone/>
          </a:pPr>
          <a:r>
            <a:rPr lang="en-US" sz="1800" kern="1200" dirty="0"/>
            <a:t>PC2 suggests Non-verbal Behavior</a:t>
          </a:r>
        </a:p>
        <a:p>
          <a:pPr marL="0" lvl="0" indent="0" algn="l" defTabSz="800100">
            <a:lnSpc>
              <a:spcPct val="90000"/>
            </a:lnSpc>
            <a:spcBef>
              <a:spcPct val="0"/>
            </a:spcBef>
            <a:spcAft>
              <a:spcPct val="35000"/>
            </a:spcAft>
            <a:buNone/>
          </a:pPr>
          <a:r>
            <a:rPr lang="en-US" sz="1800" kern="1200" dirty="0"/>
            <a:t>PC3 suggests verbal Behavior</a:t>
          </a:r>
        </a:p>
      </dsp:txBody>
      <dsp:txXfrm>
        <a:off x="5788200" y="2372664"/>
        <a:ext cx="4320000" cy="96487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F26D03-FB69-7345-B40D-ED2E0D319B36}">
      <dsp:nvSpPr>
        <dsp:cNvPr id="0" name=""/>
        <dsp:cNvSpPr/>
      </dsp:nvSpPr>
      <dsp:spPr>
        <a:xfrm>
          <a:off x="0" y="0"/>
          <a:ext cx="4181976" cy="120723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PCA nodes and edges as a graph</a:t>
          </a:r>
        </a:p>
      </dsp:txBody>
      <dsp:txXfrm>
        <a:off x="35359" y="35359"/>
        <a:ext cx="2879272" cy="1136519"/>
      </dsp:txXfrm>
    </dsp:sp>
    <dsp:sp modelId="{2137FB9E-E40A-FE4D-AC52-09FC815947A6}">
      <dsp:nvSpPr>
        <dsp:cNvPr id="0" name=""/>
        <dsp:cNvSpPr/>
      </dsp:nvSpPr>
      <dsp:spPr>
        <a:xfrm>
          <a:off x="368997" y="1408443"/>
          <a:ext cx="4181976" cy="120723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Show correlation intensity or strength</a:t>
          </a:r>
        </a:p>
      </dsp:txBody>
      <dsp:txXfrm>
        <a:off x="404356" y="1443802"/>
        <a:ext cx="2957555" cy="1136519"/>
      </dsp:txXfrm>
    </dsp:sp>
    <dsp:sp modelId="{CF09F493-3674-3F4F-86FF-532551AF3698}">
      <dsp:nvSpPr>
        <dsp:cNvPr id="0" name=""/>
        <dsp:cNvSpPr/>
      </dsp:nvSpPr>
      <dsp:spPr>
        <a:xfrm>
          <a:off x="737995" y="2816887"/>
          <a:ext cx="4181976" cy="120723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Easily see connections between Q-chat questions</a:t>
          </a:r>
        </a:p>
      </dsp:txBody>
      <dsp:txXfrm>
        <a:off x="773354" y="2852246"/>
        <a:ext cx="2957555" cy="1136519"/>
      </dsp:txXfrm>
    </dsp:sp>
    <dsp:sp modelId="{6B5BBA5C-24B6-F149-8EBE-C1A3686F4715}">
      <dsp:nvSpPr>
        <dsp:cNvPr id="0" name=""/>
        <dsp:cNvSpPr/>
      </dsp:nvSpPr>
      <dsp:spPr>
        <a:xfrm>
          <a:off x="3397271" y="915488"/>
          <a:ext cx="784704" cy="784704"/>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4450" tIns="44450" rIns="44450" bIns="44450" numCol="1" spcCol="1270" anchor="ctr" anchorCtr="0">
          <a:noAutofit/>
        </a:bodyPr>
        <a:lstStyle/>
        <a:p>
          <a:pPr marL="0" lvl="0" indent="0" algn="ctr" defTabSz="1555750">
            <a:lnSpc>
              <a:spcPct val="90000"/>
            </a:lnSpc>
            <a:spcBef>
              <a:spcPct val="0"/>
            </a:spcBef>
            <a:spcAft>
              <a:spcPct val="35000"/>
            </a:spcAft>
            <a:buNone/>
          </a:pPr>
          <a:endParaRPr lang="en-US" sz="3500" kern="1200"/>
        </a:p>
      </dsp:txBody>
      <dsp:txXfrm>
        <a:off x="3573829" y="915488"/>
        <a:ext cx="431588" cy="590490"/>
      </dsp:txXfrm>
    </dsp:sp>
    <dsp:sp modelId="{5FF3347F-7A34-E141-9F4D-463A3BDFAEE5}">
      <dsp:nvSpPr>
        <dsp:cNvPr id="0" name=""/>
        <dsp:cNvSpPr/>
      </dsp:nvSpPr>
      <dsp:spPr>
        <a:xfrm>
          <a:off x="3766269" y="2315883"/>
          <a:ext cx="784704" cy="784704"/>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4450" tIns="44450" rIns="44450" bIns="44450" numCol="1" spcCol="1270" anchor="ctr" anchorCtr="0">
          <a:noAutofit/>
        </a:bodyPr>
        <a:lstStyle/>
        <a:p>
          <a:pPr marL="0" lvl="0" indent="0" algn="ctr" defTabSz="1555750">
            <a:lnSpc>
              <a:spcPct val="90000"/>
            </a:lnSpc>
            <a:spcBef>
              <a:spcPct val="0"/>
            </a:spcBef>
            <a:spcAft>
              <a:spcPct val="35000"/>
            </a:spcAft>
            <a:buNone/>
          </a:pPr>
          <a:endParaRPr lang="en-US" sz="3500" kern="1200"/>
        </a:p>
      </dsp:txBody>
      <dsp:txXfrm>
        <a:off x="3942827" y="2315883"/>
        <a:ext cx="431588" cy="59049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6FE048-95E0-C647-9ECF-A7FA4EFC9DCE}">
      <dsp:nvSpPr>
        <dsp:cNvPr id="0" name=""/>
        <dsp:cNvSpPr/>
      </dsp:nvSpPr>
      <dsp:spPr>
        <a:xfrm>
          <a:off x="0" y="448312"/>
          <a:ext cx="5329199" cy="9945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dirty="0"/>
            <a:t>Most ASD-positive toddlers had scores above the risk cutoff</a:t>
          </a:r>
        </a:p>
      </dsp:txBody>
      <dsp:txXfrm>
        <a:off x="48547" y="496859"/>
        <a:ext cx="5232105" cy="897406"/>
      </dsp:txXfrm>
    </dsp:sp>
    <dsp:sp modelId="{1659F945-E2FD-394A-AEC8-A825767880DD}">
      <dsp:nvSpPr>
        <dsp:cNvPr id="0" name=""/>
        <dsp:cNvSpPr/>
      </dsp:nvSpPr>
      <dsp:spPr>
        <a:xfrm>
          <a:off x="0" y="1514812"/>
          <a:ext cx="5329199" cy="9945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a:t>This  shows how scores are spread across the dataset</a:t>
          </a:r>
        </a:p>
      </dsp:txBody>
      <dsp:txXfrm>
        <a:off x="48547" y="1563359"/>
        <a:ext cx="5232105" cy="897406"/>
      </dsp:txXfrm>
    </dsp:sp>
    <dsp:sp modelId="{B76542D5-C346-BA4B-B51E-9FFE149CF9AF}">
      <dsp:nvSpPr>
        <dsp:cNvPr id="0" name=""/>
        <dsp:cNvSpPr/>
      </dsp:nvSpPr>
      <dsp:spPr>
        <a:xfrm>
          <a:off x="0" y="2581312"/>
          <a:ext cx="5329199" cy="9945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a:t>Helped us see how often high scores appeared in each group</a:t>
          </a:r>
        </a:p>
      </dsp:txBody>
      <dsp:txXfrm>
        <a:off x="48547" y="2629859"/>
        <a:ext cx="5232105" cy="89740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BE8570-1FD2-2841-88DB-7E7970F0E499}">
      <dsp:nvSpPr>
        <dsp:cNvPr id="0" name=""/>
        <dsp:cNvSpPr/>
      </dsp:nvSpPr>
      <dsp:spPr>
        <a:xfrm>
          <a:off x="0" y="1300511"/>
          <a:ext cx="1921668" cy="122025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882A80E-9C48-EA4F-AF3B-B0E960FBDD5E}">
      <dsp:nvSpPr>
        <dsp:cNvPr id="0" name=""/>
        <dsp:cNvSpPr/>
      </dsp:nvSpPr>
      <dsp:spPr>
        <a:xfrm>
          <a:off x="213518" y="1503354"/>
          <a:ext cx="1921668" cy="1220259"/>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ASD-positive toddlers mostly had higher Q-Chat scores</a:t>
          </a:r>
        </a:p>
      </dsp:txBody>
      <dsp:txXfrm>
        <a:off x="249258" y="1539094"/>
        <a:ext cx="1850188" cy="1148779"/>
      </dsp:txXfrm>
    </dsp:sp>
    <dsp:sp modelId="{44C4D4C3-894F-FD4D-B7AC-6330E43A7DFD}">
      <dsp:nvSpPr>
        <dsp:cNvPr id="0" name=""/>
        <dsp:cNvSpPr/>
      </dsp:nvSpPr>
      <dsp:spPr>
        <a:xfrm>
          <a:off x="2348706" y="1300511"/>
          <a:ext cx="1921668" cy="122025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AD5522B-46D4-484A-8A1D-D8F7822655DF}">
      <dsp:nvSpPr>
        <dsp:cNvPr id="0" name=""/>
        <dsp:cNvSpPr/>
      </dsp:nvSpPr>
      <dsp:spPr>
        <a:xfrm>
          <a:off x="2562225" y="1503354"/>
          <a:ext cx="1921668" cy="1220259"/>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Clear pattern between score and diagnosis</a:t>
          </a:r>
        </a:p>
      </dsp:txBody>
      <dsp:txXfrm>
        <a:off x="2597965" y="1539094"/>
        <a:ext cx="1850188" cy="1148779"/>
      </dsp:txXfrm>
    </dsp:sp>
    <dsp:sp modelId="{C18B804E-FA2E-9F45-BE56-2CEEBFD1E0CB}">
      <dsp:nvSpPr>
        <dsp:cNvPr id="0" name=""/>
        <dsp:cNvSpPr/>
      </dsp:nvSpPr>
      <dsp:spPr>
        <a:xfrm>
          <a:off x="4697412" y="1300511"/>
          <a:ext cx="1921668" cy="122025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786232D-4A34-2241-9313-98133D8EBEF9}">
      <dsp:nvSpPr>
        <dsp:cNvPr id="0" name=""/>
        <dsp:cNvSpPr/>
      </dsp:nvSpPr>
      <dsp:spPr>
        <a:xfrm>
          <a:off x="4910931" y="1503354"/>
          <a:ext cx="1921668" cy="1220259"/>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Plot helped us spot that separation visually</a:t>
          </a:r>
        </a:p>
      </dsp:txBody>
      <dsp:txXfrm>
        <a:off x="4946671" y="1539094"/>
        <a:ext cx="1850188" cy="1148779"/>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1430A6-9DE3-43D9-8CD1-BF535DF2FFDB}">
      <dsp:nvSpPr>
        <dsp:cNvPr id="0" name=""/>
        <dsp:cNvSpPr/>
      </dsp:nvSpPr>
      <dsp:spPr>
        <a:xfrm>
          <a:off x="0" y="1489"/>
          <a:ext cx="7454077" cy="75511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B4EA0C9-9178-45CB-99B3-E1EA831FAC9A}">
      <dsp:nvSpPr>
        <dsp:cNvPr id="0" name=""/>
        <dsp:cNvSpPr/>
      </dsp:nvSpPr>
      <dsp:spPr>
        <a:xfrm>
          <a:off x="228422" y="171391"/>
          <a:ext cx="415314" cy="41531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14CF4DE-7E1B-4995-9A70-9FDCBB302086}">
      <dsp:nvSpPr>
        <dsp:cNvPr id="0" name=""/>
        <dsp:cNvSpPr/>
      </dsp:nvSpPr>
      <dsp:spPr>
        <a:xfrm>
          <a:off x="872160" y="1489"/>
          <a:ext cx="6581916" cy="7551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9917" tIns="79917" rIns="79917" bIns="79917" numCol="1" spcCol="1270" anchor="ctr" anchorCtr="0">
          <a:noAutofit/>
        </a:bodyPr>
        <a:lstStyle/>
        <a:p>
          <a:pPr marL="0" lvl="0" indent="0" algn="l" defTabSz="977900">
            <a:lnSpc>
              <a:spcPct val="100000"/>
            </a:lnSpc>
            <a:spcBef>
              <a:spcPct val="0"/>
            </a:spcBef>
            <a:spcAft>
              <a:spcPct val="35000"/>
            </a:spcAft>
            <a:buNone/>
          </a:pPr>
          <a:r>
            <a:rPr lang="en-US" sz="2200" kern="1200"/>
            <a:t>Diagnosis Insights are found in PC1</a:t>
          </a:r>
        </a:p>
      </dsp:txBody>
      <dsp:txXfrm>
        <a:off x="872160" y="1489"/>
        <a:ext cx="6581916" cy="755116"/>
      </dsp:txXfrm>
    </dsp:sp>
    <dsp:sp modelId="{FF085C8C-6936-4AFC-B6A7-AF98771FFD91}">
      <dsp:nvSpPr>
        <dsp:cNvPr id="0" name=""/>
        <dsp:cNvSpPr/>
      </dsp:nvSpPr>
      <dsp:spPr>
        <a:xfrm>
          <a:off x="0" y="945386"/>
          <a:ext cx="7454077" cy="75511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A8CAD18-8781-4F37-A421-B7B56C26E8AB}">
      <dsp:nvSpPr>
        <dsp:cNvPr id="0" name=""/>
        <dsp:cNvSpPr/>
      </dsp:nvSpPr>
      <dsp:spPr>
        <a:xfrm>
          <a:off x="228422" y="1115287"/>
          <a:ext cx="415314" cy="41531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33B910D-D8FF-4EC0-9CD4-D6201E7D65C3}">
      <dsp:nvSpPr>
        <dsp:cNvPr id="0" name=""/>
        <dsp:cNvSpPr/>
      </dsp:nvSpPr>
      <dsp:spPr>
        <a:xfrm>
          <a:off x="872160" y="945386"/>
          <a:ext cx="6581916" cy="7551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9917" tIns="79917" rIns="79917" bIns="79917" numCol="1" spcCol="1270" anchor="ctr" anchorCtr="0">
          <a:noAutofit/>
        </a:bodyPr>
        <a:lstStyle/>
        <a:p>
          <a:pPr marL="0" lvl="0" indent="0" algn="l" defTabSz="977900">
            <a:lnSpc>
              <a:spcPct val="100000"/>
            </a:lnSpc>
            <a:spcBef>
              <a:spcPct val="0"/>
            </a:spcBef>
            <a:spcAft>
              <a:spcPct val="35000"/>
            </a:spcAft>
            <a:buNone/>
          </a:pPr>
          <a:r>
            <a:rPr lang="en-US" sz="2200" kern="1200"/>
            <a:t>Behavioral discernment in PC2/PC3</a:t>
          </a:r>
        </a:p>
      </dsp:txBody>
      <dsp:txXfrm>
        <a:off x="872160" y="945386"/>
        <a:ext cx="6581916" cy="755116"/>
      </dsp:txXfrm>
    </dsp:sp>
    <dsp:sp modelId="{1ECB631A-67C5-49F5-8B99-344B753E9D46}">
      <dsp:nvSpPr>
        <dsp:cNvPr id="0" name=""/>
        <dsp:cNvSpPr/>
      </dsp:nvSpPr>
      <dsp:spPr>
        <a:xfrm>
          <a:off x="0" y="1889282"/>
          <a:ext cx="7454077" cy="75511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F9DC88C-3644-49D3-AC0D-EBA96F0CE4D1}">
      <dsp:nvSpPr>
        <dsp:cNvPr id="0" name=""/>
        <dsp:cNvSpPr/>
      </dsp:nvSpPr>
      <dsp:spPr>
        <a:xfrm>
          <a:off x="228422" y="2059183"/>
          <a:ext cx="415314" cy="41531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5B4C266-9249-497C-BDD8-18C7422EB840}">
      <dsp:nvSpPr>
        <dsp:cNvPr id="0" name=""/>
        <dsp:cNvSpPr/>
      </dsp:nvSpPr>
      <dsp:spPr>
        <a:xfrm>
          <a:off x="872160" y="1889282"/>
          <a:ext cx="6581916" cy="7551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9917" tIns="79917" rIns="79917" bIns="79917" numCol="1" spcCol="1270" anchor="ctr" anchorCtr="0">
          <a:noAutofit/>
        </a:bodyPr>
        <a:lstStyle/>
        <a:p>
          <a:pPr marL="0" lvl="0" indent="0" algn="l" defTabSz="977900">
            <a:lnSpc>
              <a:spcPct val="100000"/>
            </a:lnSpc>
            <a:spcBef>
              <a:spcPct val="0"/>
            </a:spcBef>
            <a:spcAft>
              <a:spcPct val="35000"/>
            </a:spcAft>
            <a:buNone/>
          </a:pPr>
          <a:r>
            <a:rPr lang="en-US" sz="2200" kern="1200"/>
            <a:t>Verbal behaviors in PC2</a:t>
          </a:r>
        </a:p>
      </dsp:txBody>
      <dsp:txXfrm>
        <a:off x="872160" y="1889282"/>
        <a:ext cx="6581916" cy="755116"/>
      </dsp:txXfrm>
    </dsp:sp>
    <dsp:sp modelId="{3E322E00-5D78-4689-8100-038189FCB9D0}">
      <dsp:nvSpPr>
        <dsp:cNvPr id="0" name=""/>
        <dsp:cNvSpPr/>
      </dsp:nvSpPr>
      <dsp:spPr>
        <a:xfrm>
          <a:off x="0" y="2833178"/>
          <a:ext cx="7454077" cy="75511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AB7C8B6-57F6-46FB-B99A-36770DE37B7C}">
      <dsp:nvSpPr>
        <dsp:cNvPr id="0" name=""/>
        <dsp:cNvSpPr/>
      </dsp:nvSpPr>
      <dsp:spPr>
        <a:xfrm>
          <a:off x="228422" y="3003079"/>
          <a:ext cx="415314" cy="41531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C51D3FC-B66C-48B7-9647-BA677A1897DA}">
      <dsp:nvSpPr>
        <dsp:cNvPr id="0" name=""/>
        <dsp:cNvSpPr/>
      </dsp:nvSpPr>
      <dsp:spPr>
        <a:xfrm>
          <a:off x="872160" y="2833178"/>
          <a:ext cx="6581916" cy="7551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9917" tIns="79917" rIns="79917" bIns="79917" numCol="1" spcCol="1270" anchor="ctr" anchorCtr="0">
          <a:noAutofit/>
        </a:bodyPr>
        <a:lstStyle/>
        <a:p>
          <a:pPr marL="0" lvl="0" indent="0" algn="l" defTabSz="977900">
            <a:lnSpc>
              <a:spcPct val="100000"/>
            </a:lnSpc>
            <a:spcBef>
              <a:spcPct val="0"/>
            </a:spcBef>
            <a:spcAft>
              <a:spcPct val="35000"/>
            </a:spcAft>
            <a:buNone/>
          </a:pPr>
          <a:r>
            <a:rPr lang="en-US" sz="2200" kern="1200"/>
            <a:t>Non-verbal behaviors I PC3</a:t>
          </a:r>
        </a:p>
      </dsp:txBody>
      <dsp:txXfrm>
        <a:off x="872160" y="2833178"/>
        <a:ext cx="6581916" cy="755116"/>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870722-DBE8-2940-B911-40FD526CAC21}">
      <dsp:nvSpPr>
        <dsp:cNvPr id="0" name=""/>
        <dsp:cNvSpPr/>
      </dsp:nvSpPr>
      <dsp:spPr>
        <a:xfrm>
          <a:off x="0" y="0"/>
          <a:ext cx="108204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E8409EF-37F4-F045-AB6B-FC02893E0A33}">
      <dsp:nvSpPr>
        <dsp:cNvPr id="0" name=""/>
        <dsp:cNvSpPr/>
      </dsp:nvSpPr>
      <dsp:spPr>
        <a:xfrm>
          <a:off x="0" y="0"/>
          <a:ext cx="10820400" cy="10060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kern="1200"/>
            <a:t>Key Insights</a:t>
          </a:r>
        </a:p>
      </dsp:txBody>
      <dsp:txXfrm>
        <a:off x="0" y="0"/>
        <a:ext cx="10820400" cy="1006031"/>
      </dsp:txXfrm>
    </dsp:sp>
    <dsp:sp modelId="{BA06C72A-88E1-0E42-BE4F-906BB723637E}">
      <dsp:nvSpPr>
        <dsp:cNvPr id="0" name=""/>
        <dsp:cNvSpPr/>
      </dsp:nvSpPr>
      <dsp:spPr>
        <a:xfrm>
          <a:off x="0" y="1006031"/>
          <a:ext cx="108204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16DCA4C-97A1-DD4A-8112-939FA4A2AF0E}">
      <dsp:nvSpPr>
        <dsp:cNvPr id="0" name=""/>
        <dsp:cNvSpPr/>
      </dsp:nvSpPr>
      <dsp:spPr>
        <a:xfrm>
          <a:off x="0" y="1006031"/>
          <a:ext cx="10820400" cy="10060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kern="1200"/>
            <a:t>Autism traits were more prevalent among men.</a:t>
          </a:r>
        </a:p>
      </dsp:txBody>
      <dsp:txXfrm>
        <a:off x="0" y="1006031"/>
        <a:ext cx="10820400" cy="1006031"/>
      </dsp:txXfrm>
    </dsp:sp>
    <dsp:sp modelId="{7C48C405-A919-F64C-A2C6-6A663E9F6200}">
      <dsp:nvSpPr>
        <dsp:cNvPr id="0" name=""/>
        <dsp:cNvSpPr/>
      </dsp:nvSpPr>
      <dsp:spPr>
        <a:xfrm>
          <a:off x="0" y="2012062"/>
          <a:ext cx="108204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728E9FB-B2B5-1148-9887-869D3E958A85}">
      <dsp:nvSpPr>
        <dsp:cNvPr id="0" name=""/>
        <dsp:cNvSpPr/>
      </dsp:nvSpPr>
      <dsp:spPr>
        <a:xfrm>
          <a:off x="0" y="2012062"/>
          <a:ext cx="10820400" cy="10060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kern="1200"/>
            <a:t>Moderate autism scores were more common than low or high autism scores.</a:t>
          </a:r>
        </a:p>
      </dsp:txBody>
      <dsp:txXfrm>
        <a:off x="0" y="2012062"/>
        <a:ext cx="10820400" cy="1006031"/>
      </dsp:txXfrm>
    </dsp:sp>
    <dsp:sp modelId="{6A7719B5-D48D-E04E-803B-9E421C6D0B55}">
      <dsp:nvSpPr>
        <dsp:cNvPr id="0" name=""/>
        <dsp:cNvSpPr/>
      </dsp:nvSpPr>
      <dsp:spPr>
        <a:xfrm>
          <a:off x="0" y="3018093"/>
          <a:ext cx="108204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790D08C-A19F-5C4B-82AD-6E187689102A}">
      <dsp:nvSpPr>
        <dsp:cNvPr id="0" name=""/>
        <dsp:cNvSpPr/>
      </dsp:nvSpPr>
      <dsp:spPr>
        <a:xfrm>
          <a:off x="0" y="3018093"/>
          <a:ext cx="10820400" cy="10060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kern="1200"/>
            <a:t>Not using simple gestures and not following a parent's gaze were correlated with slightly higher autism scores. </a:t>
          </a:r>
        </a:p>
      </dsp:txBody>
      <dsp:txXfrm>
        <a:off x="0" y="3018093"/>
        <a:ext cx="10820400" cy="1006031"/>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7.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F9BE28D-32E6-4D17-B893-1EF1DFF739FF}" type="datetimeFigureOut">
              <a:t>6/1/25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AD78D6B-C002-452F-9628-C58242996B72}" type="slidenum">
              <a:t>‹#›</a:t>
            </a:fld>
            <a:endParaRPr lang="en-US"/>
          </a:p>
        </p:txBody>
      </p:sp>
    </p:spTree>
    <p:extLst>
      <p:ext uri="{BB962C8B-B14F-4D97-AF65-F5344CB8AC3E}">
        <p14:creationId xmlns:p14="http://schemas.microsoft.com/office/powerpoint/2010/main" val="19216155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dataset came from a screening app and includes over a thousand responses. </a:t>
            </a:r>
          </a:p>
          <a:p>
            <a:r>
              <a:rPr lang="en-US"/>
              <a:t>It focuses on toddler behavior using 10 specific questions.\</a:t>
            </a:r>
            <a:endParaRPr lang="en-US">
              <a:ea typeface="Calibri"/>
              <a:cs typeface="Calibri"/>
            </a:endParaRPr>
          </a:p>
          <a:p>
            <a:r>
              <a:rPr lang="en-US"/>
              <a:t> We also looked at things like gender and family background. </a:t>
            </a:r>
            <a:endParaRPr lang="en-US">
              <a:ea typeface="Calibri" panose="020F0502020204030204"/>
              <a:cs typeface="Calibri" panose="020F0502020204030204"/>
            </a:endParaRPr>
          </a:p>
        </p:txBody>
      </p:sp>
      <p:sp>
        <p:nvSpPr>
          <p:cNvPr id="4" name="Slide Number Placeholder 3"/>
          <p:cNvSpPr>
            <a:spLocks noGrp="1"/>
          </p:cNvSpPr>
          <p:nvPr>
            <p:ph type="sldNum" sz="quarter" idx="5"/>
          </p:nvPr>
        </p:nvSpPr>
        <p:spPr/>
        <p:txBody>
          <a:bodyPr/>
          <a:lstStyle/>
          <a:p>
            <a:fld id="{4AD78D6B-C002-452F-9628-C58242996B72}" type="slidenum">
              <a:t>4</a:t>
            </a:fld>
            <a:endParaRPr lang="en-US"/>
          </a:p>
        </p:txBody>
      </p:sp>
    </p:spTree>
    <p:extLst>
      <p:ext uri="{BB962C8B-B14F-4D97-AF65-F5344CB8AC3E}">
        <p14:creationId xmlns:p14="http://schemas.microsoft.com/office/powerpoint/2010/main" val="29498569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was a good way to get some insight into what the Q-Chat questions meant to the overall Autism Diagnosis and how they related to the other features in this data set. From this Analysis, it was clear that PC1 was related to Diagnostic features, and this was the dimension reflected in this primary component. PC2 and PC3 showed behavioral relationships between the questions, with PC2 reflecting non-verbal communication and PC3 reflecting verbal communication</a:t>
            </a:r>
          </a:p>
        </p:txBody>
      </p:sp>
      <p:sp>
        <p:nvSpPr>
          <p:cNvPr id="4" name="Slide Number Placeholder 3"/>
          <p:cNvSpPr>
            <a:spLocks noGrp="1"/>
          </p:cNvSpPr>
          <p:nvPr>
            <p:ph type="sldNum" sz="quarter" idx="5"/>
          </p:nvPr>
        </p:nvSpPr>
        <p:spPr/>
        <p:txBody>
          <a:bodyPr/>
          <a:lstStyle/>
          <a:p>
            <a:fld id="{4AD78D6B-C002-452F-9628-C58242996B72}" type="slidenum">
              <a:rPr lang="en-US" smtClean="0"/>
              <a:t>7</a:t>
            </a:fld>
            <a:endParaRPr lang="en-US"/>
          </a:p>
        </p:txBody>
      </p:sp>
    </p:spTree>
    <p:extLst>
      <p:ext uri="{BB962C8B-B14F-4D97-AF65-F5344CB8AC3E}">
        <p14:creationId xmlns:p14="http://schemas.microsoft.com/office/powerpoint/2010/main" val="13318722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lnSpc>
                <a:spcPct val="90000"/>
              </a:lnSpc>
              <a:spcBef>
                <a:spcPts val="1000"/>
              </a:spcBef>
              <a:buFont typeface="Arial"/>
              <a:buChar char="•"/>
            </a:pPr>
            <a:r>
              <a:rPr lang="en-US"/>
              <a:t>We made this heatmap to explore whether having a family member with autism is linked to toddlers showing ASD traits. </a:t>
            </a:r>
          </a:p>
          <a:p>
            <a:pPr marL="285750" indent="-285750">
              <a:lnSpc>
                <a:spcPct val="90000"/>
              </a:lnSpc>
              <a:spcBef>
                <a:spcPts val="1000"/>
              </a:spcBef>
              <a:buFont typeface="Arial"/>
              <a:buChar char="•"/>
            </a:pPr>
            <a:r>
              <a:rPr lang="en-US"/>
              <a:t>What stood out was that most toddlers with ASD traits did not have a reported family history, but a good number still did.</a:t>
            </a:r>
            <a:endParaRPr lang="en-US">
              <a:ea typeface="Calibri"/>
              <a:cs typeface="Calibri"/>
            </a:endParaRPr>
          </a:p>
          <a:p>
            <a:pPr marL="285750" indent="-285750">
              <a:lnSpc>
                <a:spcPct val="90000"/>
              </a:lnSpc>
              <a:spcBef>
                <a:spcPts val="1000"/>
              </a:spcBef>
              <a:buFont typeface="Arial"/>
              <a:buChar char="•"/>
            </a:pPr>
            <a:r>
              <a:rPr lang="en-US"/>
              <a:t> So family history might be a contributing factor, but not the main one. This helped us see that autism traits can appear even without any family background, which is important when it comes to early screening.</a:t>
            </a:r>
          </a:p>
          <a:p>
            <a:endParaRPr lang="en-US">
              <a:ea typeface="Calibri"/>
              <a:cs typeface="Calibri"/>
            </a:endParaRPr>
          </a:p>
        </p:txBody>
      </p:sp>
      <p:sp>
        <p:nvSpPr>
          <p:cNvPr id="4" name="Slide Number Placeholder 3"/>
          <p:cNvSpPr>
            <a:spLocks noGrp="1"/>
          </p:cNvSpPr>
          <p:nvPr>
            <p:ph type="sldNum" sz="quarter" idx="5"/>
          </p:nvPr>
        </p:nvSpPr>
        <p:spPr/>
        <p:txBody>
          <a:bodyPr/>
          <a:lstStyle/>
          <a:p>
            <a:fld id="{4AD78D6B-C002-452F-9628-C58242996B72}" type="slidenum">
              <a:rPr lang="en-US"/>
              <a:t>14</a:t>
            </a:fld>
            <a:endParaRPr lang="en-US"/>
          </a:p>
        </p:txBody>
      </p:sp>
    </p:spTree>
    <p:extLst>
      <p:ext uri="{BB962C8B-B14F-4D97-AF65-F5344CB8AC3E}">
        <p14:creationId xmlns:p14="http://schemas.microsoft.com/office/powerpoint/2010/main" val="13156261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joint plot helped us look at how Q-Chat scores are spread across the dataset. We noticed that most toddlers who had ASD traits had scores above the screening cutoff of three. </a:t>
            </a:r>
          </a:p>
          <a:p>
            <a:r>
              <a:rPr lang="en-US"/>
              <a:t>It also let us compare both groups and see that higher scores were more common in the ASD-positive group. </a:t>
            </a:r>
          </a:p>
          <a:p>
            <a:r>
              <a:rPr lang="en-US"/>
              <a:t>There wasn’t a strong pattern with age, but this view helped confirm that the score itself is important in identifying autism traits.</a:t>
            </a:r>
            <a:endParaRPr lang="en-US">
              <a:ea typeface="Calibri"/>
              <a:cs typeface="Calibri"/>
            </a:endParaRPr>
          </a:p>
          <a:p>
            <a:endParaRPr lang="en-US"/>
          </a:p>
        </p:txBody>
      </p:sp>
      <p:sp>
        <p:nvSpPr>
          <p:cNvPr id="4" name="Slide Number Placeholder 3"/>
          <p:cNvSpPr>
            <a:spLocks noGrp="1"/>
          </p:cNvSpPr>
          <p:nvPr>
            <p:ph type="sldNum" sz="quarter" idx="5"/>
          </p:nvPr>
        </p:nvSpPr>
        <p:spPr/>
        <p:txBody>
          <a:bodyPr/>
          <a:lstStyle/>
          <a:p>
            <a:fld id="{4AD78D6B-C002-452F-9628-C58242996B72}" type="slidenum">
              <a:rPr lang="en-US"/>
              <a:t>15</a:t>
            </a:fld>
            <a:endParaRPr lang="en-US"/>
          </a:p>
        </p:txBody>
      </p:sp>
    </p:spTree>
    <p:extLst>
      <p:ext uri="{BB962C8B-B14F-4D97-AF65-F5344CB8AC3E}">
        <p14:creationId xmlns:p14="http://schemas.microsoft.com/office/powerpoint/2010/main" val="36032312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scatter plot shows how Q-Chat scores relate to autism traits. Each point represents a toddler, and we noticed that most of the toddlers who had ASD traits scored higher. That pattern was really clear.</a:t>
            </a:r>
          </a:p>
          <a:p>
            <a:r>
              <a:rPr lang="en-US"/>
              <a:t> We were not focusing on age directly, but having it on the x-axis helped us notice how Q-Chat scores made the difference. </a:t>
            </a:r>
          </a:p>
          <a:p>
            <a:r>
              <a:rPr lang="en-US"/>
              <a:t>The plot helped confirm that the more “yes” answers a toddler gives on the screening, the more likely they are to be flagged for ASD traits.</a:t>
            </a:r>
            <a:endParaRPr lang="en-US">
              <a:ea typeface="Calibri"/>
              <a:cs typeface="Calibri"/>
            </a:endParaRPr>
          </a:p>
          <a:p>
            <a:endParaRPr lang="en-US">
              <a:ea typeface="Calibri"/>
              <a:cs typeface="Calibri"/>
            </a:endParaRPr>
          </a:p>
        </p:txBody>
      </p:sp>
      <p:sp>
        <p:nvSpPr>
          <p:cNvPr id="4" name="Slide Number Placeholder 3"/>
          <p:cNvSpPr>
            <a:spLocks noGrp="1"/>
          </p:cNvSpPr>
          <p:nvPr>
            <p:ph type="sldNum" sz="quarter" idx="5"/>
          </p:nvPr>
        </p:nvSpPr>
        <p:spPr/>
        <p:txBody>
          <a:bodyPr/>
          <a:lstStyle/>
          <a:p>
            <a:fld id="{4AD78D6B-C002-452F-9628-C58242996B72}" type="slidenum">
              <a:rPr lang="en-US"/>
              <a:t>16</a:t>
            </a:fld>
            <a:endParaRPr lang="en-US"/>
          </a:p>
        </p:txBody>
      </p:sp>
    </p:spTree>
    <p:extLst>
      <p:ext uri="{BB962C8B-B14F-4D97-AF65-F5344CB8AC3E}">
        <p14:creationId xmlns:p14="http://schemas.microsoft.com/office/powerpoint/2010/main" val="38733451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48A87A34-81AB-432B-8DAE-1953F412C126}" type="datetimeFigureOut">
              <a:rPr lang="en-US" dirty="0"/>
              <a:t>6/1/25</a:t>
            </a:fld>
            <a:endParaRPr lang="en-US" dirty="0"/>
          </a:p>
        </p:txBody>
      </p:sp>
      <p:sp>
        <p:nvSpPr>
          <p:cNvPr id="5" name="Footer Placeholder 4"/>
          <p:cNvSpPr>
            <a:spLocks noGrp="1"/>
          </p:cNvSpPr>
          <p:nvPr>
            <p:ph type="ftr" sz="quarter" idx="11"/>
          </p:nvPr>
        </p:nvSpPr>
        <p:spPr>
          <a:xfrm>
            <a:off x="1371600" y="4323845"/>
            <a:ext cx="6400800" cy="365125"/>
          </a:xfrm>
        </p:spPr>
        <p:txBody>
          <a:bodyPr/>
          <a:lstStyle/>
          <a:p>
            <a:endParaRPr lang="en-US" dirty="0"/>
          </a:p>
        </p:txBody>
      </p:sp>
      <p:sp>
        <p:nvSpPr>
          <p:cNvPr id="6" name="Slide Number Placeholder 5"/>
          <p:cNvSpPr>
            <a:spLocks noGrp="1"/>
          </p:cNvSpPr>
          <p:nvPr>
            <p:ph type="sldNum" sz="quarter" idx="12"/>
          </p:nvPr>
        </p:nvSpPr>
        <p:spPr>
          <a:xfrm>
            <a:off x="8077200" y="1430866"/>
            <a:ext cx="2743200"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6/1/25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dirty="0"/>
              <a:pPr/>
              <a:t>6/1/25</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3" name="Picture 12"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dirty="0"/>
              <a:pPr/>
              <a:t>6/1/25</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48A87A34-81AB-432B-8DAE-1953F412C126}" type="datetimeFigureOut">
              <a:rPr lang="en-US" dirty="0"/>
              <a:pPr/>
              <a:t>6/1/25</a:t>
            </a:fld>
            <a:endParaRPr lang="en-US" dirty="0"/>
          </a:p>
        </p:txBody>
      </p:sp>
      <p:sp>
        <p:nvSpPr>
          <p:cNvPr id="6" name="Footer Placeholder 5"/>
          <p:cNvSpPr>
            <a:spLocks noGrp="1"/>
          </p:cNvSpPr>
          <p:nvPr>
            <p:ph type="ftr" sz="quarter" idx="11"/>
          </p:nvPr>
        </p:nvSpPr>
        <p:spPr>
          <a:xfrm>
            <a:off x="685800" y="378883"/>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6/1/25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6/1/25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6/1/25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48A87A34-81AB-432B-8DAE-1953F412C126}" type="datetimeFigureOut">
              <a:rPr lang="en-US" dirty="0"/>
              <a:pPr/>
              <a:t>6/1/25</a:t>
            </a:fld>
            <a:endParaRPr lang="en-US" dirty="0"/>
          </a:p>
        </p:txBody>
      </p:sp>
      <p:sp>
        <p:nvSpPr>
          <p:cNvPr id="5" name="Footer Placeholder 4"/>
          <p:cNvSpPr>
            <a:spLocks noGrp="1"/>
          </p:cNvSpPr>
          <p:nvPr>
            <p:ph type="ftr" sz="quarter" idx="11"/>
          </p:nvPr>
        </p:nvSpPr>
        <p:spPr>
          <a:xfrm>
            <a:off x="685800" y="381000"/>
            <a:ext cx="6991492" cy="36512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6/1/25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dirty="0"/>
              <a:pPr/>
              <a:t>6/1/25</a:t>
            </a:fld>
            <a:endParaRPr lang="en-US" dirty="0"/>
          </a:p>
        </p:txBody>
      </p:sp>
      <p:sp>
        <p:nvSpPr>
          <p:cNvPr id="5" name="Footer Placeholder 4"/>
          <p:cNvSpPr>
            <a:spLocks noGrp="1"/>
          </p:cNvSpPr>
          <p:nvPr>
            <p:ph type="ftr" sz="quarter" idx="11"/>
          </p:nvPr>
        </p:nvSpPr>
        <p:spPr>
          <a:xfrm>
            <a:off x="685800" y="381001"/>
            <a:ext cx="6991492" cy="36406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6/1/25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6/1/25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6/1/25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6/1/25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6/1/25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6/1/25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C0-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6/1/25</a:t>
            </a:fld>
            <a:endParaRPr lang="en-US" dirty="0"/>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21.png"/><Relationship Id="rId7" Type="http://schemas.openxmlformats.org/officeDocument/2006/relationships/diagramColors" Target="../diagrams/colors4.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 Id="rId9" Type="http://schemas.openxmlformats.org/officeDocument/2006/relationships/image" Target="../media/image22.png"/></Relationships>
</file>

<file path=ppt/slides/_rels/slide16.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image" Target="../media/image23.png"/><Relationship Id="rId7" Type="http://schemas.openxmlformats.org/officeDocument/2006/relationships/diagramColors" Target="../diagrams/colors5.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3000"/>
                <a:shade val="98000"/>
                <a:satMod val="150000"/>
                <a:lumMod val="102000"/>
              </a:schemeClr>
            </a:gs>
            <a:gs pos="50000">
              <a:schemeClr val="bg2">
                <a:tint val="98000"/>
                <a:shade val="90000"/>
                <a:satMod val="130000"/>
                <a:lumMod val="103000"/>
              </a:schemeClr>
            </a:gs>
            <a:gs pos="100000">
              <a:schemeClr val="bg2">
                <a:shade val="63000"/>
                <a:satMod val="120000"/>
              </a:schemeClr>
            </a:gs>
          </a:gsLst>
          <a:lin ang="5400000" scaled="0"/>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0496C6C-A85F-426B-9ED1-3444166CE4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D1DBFD8-6764-E381-60C5-5253B8D16671}"/>
              </a:ext>
            </a:extLst>
          </p:cNvPr>
          <p:cNvSpPr>
            <a:spLocks noGrp="1"/>
          </p:cNvSpPr>
          <p:nvPr>
            <p:ph type="ctrTitle"/>
          </p:nvPr>
        </p:nvSpPr>
        <p:spPr>
          <a:xfrm>
            <a:off x="792483" y="821265"/>
            <a:ext cx="6098705" cy="5222117"/>
          </a:xfrm>
        </p:spPr>
        <p:txBody>
          <a:bodyPr anchor="ctr">
            <a:normAutofit/>
          </a:bodyPr>
          <a:lstStyle/>
          <a:p>
            <a:pPr algn="r"/>
            <a:r>
              <a:rPr lang="en-US" sz="5400" dirty="0"/>
              <a:t>Toddler Autism Diagnosis Data</a:t>
            </a:r>
          </a:p>
        </p:txBody>
      </p:sp>
      <p:cxnSp>
        <p:nvCxnSpPr>
          <p:cNvPr id="10" name="Straight Connector 9">
            <a:extLst>
              <a:ext uri="{FF2B5EF4-FFF2-40B4-BE49-F238E27FC236}">
                <a16:creationId xmlns:a16="http://schemas.microsoft.com/office/drawing/2014/main" id="{AD0EF22F-5D3C-4240-8C32-1B20803E5A8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397108" y="1923563"/>
            <a:ext cx="0" cy="301752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D912EF34-0253-41FD-9940-D8FBB7DE74B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531" r="43746" b="531"/>
          <a:stretch/>
        </p:blipFill>
        <p:spPr>
          <a:xfrm rot="5400000" flipH="1" flipV="1">
            <a:off x="7545075" y="2187578"/>
            <a:ext cx="6857999" cy="2482850"/>
          </a:xfrm>
          <a:prstGeom prst="rect">
            <a:avLst/>
          </a:prstGeom>
        </p:spPr>
      </p:pic>
      <p:sp>
        <p:nvSpPr>
          <p:cNvPr id="3" name="Subtitle 2">
            <a:extLst>
              <a:ext uri="{FF2B5EF4-FFF2-40B4-BE49-F238E27FC236}">
                <a16:creationId xmlns:a16="http://schemas.microsoft.com/office/drawing/2014/main" id="{87A0F604-536E-C47F-2FCA-DA5A84103227}"/>
              </a:ext>
            </a:extLst>
          </p:cNvPr>
          <p:cNvSpPr>
            <a:spLocks noGrp="1"/>
          </p:cNvSpPr>
          <p:nvPr>
            <p:ph type="subTitle" idx="1"/>
          </p:nvPr>
        </p:nvSpPr>
        <p:spPr>
          <a:xfrm>
            <a:off x="7903028" y="821265"/>
            <a:ext cx="3265713" cy="5222117"/>
          </a:xfrm>
        </p:spPr>
        <p:txBody>
          <a:bodyPr anchor="ctr">
            <a:normAutofit/>
          </a:bodyPr>
          <a:lstStyle/>
          <a:p>
            <a:r>
              <a:rPr lang="en-US" sz="2800" dirty="0"/>
              <a:t>Authors:</a:t>
            </a:r>
          </a:p>
          <a:p>
            <a:r>
              <a:rPr lang="en-US" sz="2800" dirty="0"/>
              <a:t>Joshua Summers</a:t>
            </a:r>
          </a:p>
          <a:p>
            <a:r>
              <a:rPr lang="en-US" sz="2800" dirty="0"/>
              <a:t>Cindy </a:t>
            </a:r>
            <a:r>
              <a:rPr lang="en-US" sz="2800" dirty="0" err="1"/>
              <a:t>Chitsuwa</a:t>
            </a:r>
            <a:endParaRPr lang="en-US" sz="2800" dirty="0"/>
          </a:p>
          <a:p>
            <a:r>
              <a:rPr lang="en-US" sz="2800" dirty="0"/>
              <a:t>Jack </a:t>
            </a:r>
            <a:r>
              <a:rPr lang="en-US" sz="2800" dirty="0" err="1"/>
              <a:t>Mcdonald</a:t>
            </a:r>
            <a:endParaRPr lang="en-US" sz="2800" dirty="0"/>
          </a:p>
        </p:txBody>
      </p:sp>
    </p:spTree>
    <p:extLst>
      <p:ext uri="{BB962C8B-B14F-4D97-AF65-F5344CB8AC3E}">
        <p14:creationId xmlns:p14="http://schemas.microsoft.com/office/powerpoint/2010/main" val="429682229"/>
      </p:ext>
    </p:extLst>
  </p:cSld>
  <p:clrMapOvr>
    <a:overrideClrMapping bg1="lt1" tx1="dk1" bg2="lt2" tx2="dk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B9810A-92E9-80A4-9C81-67333A05FBFD}"/>
              </a:ext>
            </a:extLst>
          </p:cNvPr>
          <p:cNvSpPr>
            <a:spLocks noGrp="1"/>
          </p:cNvSpPr>
          <p:nvPr>
            <p:ph type="title"/>
          </p:nvPr>
        </p:nvSpPr>
        <p:spPr/>
        <p:txBody>
          <a:bodyPr/>
          <a:lstStyle/>
          <a:p>
            <a:r>
              <a:rPr lang="en-US" dirty="0"/>
              <a:t>Autism Diagnosis by Age and Q-Chat Score</a:t>
            </a:r>
          </a:p>
        </p:txBody>
      </p:sp>
      <p:pic>
        <p:nvPicPr>
          <p:cNvPr id="5" name="Content Placeholder 4" descr="A graph of different age distribution&#10;&#10;AI-generated content may be incorrect.">
            <a:extLst>
              <a:ext uri="{FF2B5EF4-FFF2-40B4-BE49-F238E27FC236}">
                <a16:creationId xmlns:a16="http://schemas.microsoft.com/office/drawing/2014/main" id="{DFF96368-FA46-53B7-30F1-92C750255192}"/>
              </a:ext>
            </a:extLst>
          </p:cNvPr>
          <p:cNvPicPr>
            <a:picLocks noGrp="1" noChangeAspect="1"/>
          </p:cNvPicPr>
          <p:nvPr>
            <p:ph idx="1"/>
          </p:nvPr>
        </p:nvPicPr>
        <p:blipFill>
          <a:blip r:embed="rId2"/>
          <a:stretch>
            <a:fillRect/>
          </a:stretch>
        </p:blipFill>
        <p:spPr>
          <a:xfrm>
            <a:off x="1138006" y="2193925"/>
            <a:ext cx="9915987" cy="4024313"/>
          </a:xfrm>
        </p:spPr>
      </p:pic>
    </p:spTree>
    <p:extLst>
      <p:ext uri="{BB962C8B-B14F-4D97-AF65-F5344CB8AC3E}">
        <p14:creationId xmlns:p14="http://schemas.microsoft.com/office/powerpoint/2010/main" val="27641577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ounded Rectangle 14">
            <a:extLst>
              <a:ext uri="{FF2B5EF4-FFF2-40B4-BE49-F238E27FC236}">
                <a16:creationId xmlns:a16="http://schemas.microsoft.com/office/drawing/2014/main" id="{1FDFF85F-F105-40D5-9793-90419158C3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0"/>
            <a:ext cx="7555992" cy="6858000"/>
          </a:xfrm>
          <a:prstGeom prst="roundRect">
            <a:avLst>
              <a:gd name="adj" fmla="val 0"/>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19" name="Rectangle 18">
            <a:extLst>
              <a:ext uri="{FF2B5EF4-FFF2-40B4-BE49-F238E27FC236}">
                <a16:creationId xmlns:a16="http://schemas.microsoft.com/office/drawing/2014/main" id="{35AB47A4-BA8C-4250-88BD-D49C68C5F9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36008" cy="6858000"/>
          </a:xfrm>
          <a:prstGeom prst="rect">
            <a:avLst/>
          </a:prstGeom>
          <a:solidFill>
            <a:schemeClr val="tx1"/>
          </a:solidFill>
          <a:ln>
            <a:noFill/>
          </a:ln>
          <a:effectLst>
            <a:outerShdw blurRad="635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pic>
        <p:nvPicPr>
          <p:cNvPr id="21" name="Picture 20">
            <a:extLst>
              <a:ext uri="{FF2B5EF4-FFF2-40B4-BE49-F238E27FC236}">
                <a16:creationId xmlns:a16="http://schemas.microsoft.com/office/drawing/2014/main" id="{66C8958D-EB99-414F-B735-863B67BB14D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r="61975"/>
          <a:stretch/>
        </p:blipFill>
        <p:spPr>
          <a:xfrm>
            <a:off x="0" y="0"/>
            <a:ext cx="4636008" cy="1441450"/>
          </a:xfrm>
          <a:prstGeom prst="rect">
            <a:avLst/>
          </a:prstGeom>
        </p:spPr>
      </p:pic>
      <p:sp>
        <p:nvSpPr>
          <p:cNvPr id="2" name="Title 1">
            <a:extLst>
              <a:ext uri="{FF2B5EF4-FFF2-40B4-BE49-F238E27FC236}">
                <a16:creationId xmlns:a16="http://schemas.microsoft.com/office/drawing/2014/main" id="{DAFDBC8A-F972-5849-4DD8-A00F24DD66CF}"/>
              </a:ext>
            </a:extLst>
          </p:cNvPr>
          <p:cNvSpPr>
            <a:spLocks noGrp="1"/>
          </p:cNvSpPr>
          <p:nvPr>
            <p:ph type="title"/>
          </p:nvPr>
        </p:nvSpPr>
        <p:spPr>
          <a:xfrm>
            <a:off x="305124" y="211240"/>
            <a:ext cx="3687417" cy="1920372"/>
          </a:xfrm>
        </p:spPr>
        <p:txBody>
          <a:bodyPr vert="horz" lIns="91440" tIns="45720" rIns="91440" bIns="45720" rtlCol="0" anchor="ctr">
            <a:normAutofit/>
          </a:bodyPr>
          <a:lstStyle/>
          <a:p>
            <a:pPr algn="l"/>
            <a:r>
              <a:rPr lang="en-US" sz="3600" kern="1200" cap="all" baseline="0" dirty="0">
                <a:solidFill>
                  <a:schemeClr val="bg1"/>
                </a:solidFill>
                <a:latin typeface="+mj-lt"/>
                <a:ea typeface="+mj-ea"/>
                <a:cs typeface="+mj-cs"/>
              </a:rPr>
              <a:t>Autism traits Gender distribution</a:t>
            </a:r>
          </a:p>
        </p:txBody>
      </p:sp>
      <p:pic>
        <p:nvPicPr>
          <p:cNvPr id="23" name="Picture 22">
            <a:extLst>
              <a:ext uri="{FF2B5EF4-FFF2-40B4-BE49-F238E27FC236}">
                <a16:creationId xmlns:a16="http://schemas.microsoft.com/office/drawing/2014/main" id="{39E5F3CB-7BDD-4E64-B274-CD900F08C6F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r="61975"/>
          <a:stretch/>
        </p:blipFill>
        <p:spPr>
          <a:xfrm>
            <a:off x="0" y="4375150"/>
            <a:ext cx="4636008" cy="2482850"/>
          </a:xfrm>
          <a:prstGeom prst="rect">
            <a:avLst/>
          </a:prstGeom>
        </p:spPr>
      </p:pic>
      <p:sp>
        <p:nvSpPr>
          <p:cNvPr id="9" name="TextBox 8">
            <a:extLst>
              <a:ext uri="{FF2B5EF4-FFF2-40B4-BE49-F238E27FC236}">
                <a16:creationId xmlns:a16="http://schemas.microsoft.com/office/drawing/2014/main" id="{529F6B94-AF16-4285-3A51-1BE8092301F3}"/>
              </a:ext>
            </a:extLst>
          </p:cNvPr>
          <p:cNvSpPr txBox="1"/>
          <p:nvPr/>
        </p:nvSpPr>
        <p:spPr>
          <a:xfrm>
            <a:off x="305123" y="2110823"/>
            <a:ext cx="4107389" cy="4056061"/>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Autofit/>
          </a:bodyPr>
          <a:lstStyle/>
          <a:p>
            <a:pPr defTabSz="914400">
              <a:lnSpc>
                <a:spcPct val="90000"/>
              </a:lnSpc>
              <a:spcAft>
                <a:spcPts val="600"/>
              </a:spcAft>
            </a:pPr>
            <a:r>
              <a:rPr lang="en-US" sz="2000" dirty="0">
                <a:solidFill>
                  <a:schemeClr val="bg1"/>
                </a:solidFill>
              </a:rPr>
              <a:t>We wanted to compare the percentage of men with autism traits to the percentage of women with autism traits. To do this, we used pie charts because they're well-suited for visualizing percentage comparisons. We found that male participants have slightly higher rates of autism traits than women. This differs from rates of </a:t>
            </a:r>
            <a:r>
              <a:rPr lang="en-US" sz="2000" dirty="0" err="1">
                <a:solidFill>
                  <a:schemeClr val="bg1"/>
                </a:solidFill>
              </a:rPr>
              <a:t>male:female</a:t>
            </a:r>
            <a:r>
              <a:rPr lang="en-US" sz="2000" dirty="0">
                <a:solidFill>
                  <a:schemeClr val="bg1"/>
                </a:solidFill>
              </a:rPr>
              <a:t> autism diagnosis, which is around 3:1. Maybe there was selection bias.</a:t>
            </a:r>
          </a:p>
        </p:txBody>
      </p:sp>
      <p:pic>
        <p:nvPicPr>
          <p:cNvPr id="12" name="Content Placeholder 11" descr="A blue circle with green triangle and blue triangle with black text&#10;&#10;AI-generated content may be incorrect.">
            <a:extLst>
              <a:ext uri="{FF2B5EF4-FFF2-40B4-BE49-F238E27FC236}">
                <a16:creationId xmlns:a16="http://schemas.microsoft.com/office/drawing/2014/main" id="{F68327DA-ED9F-C0AD-DE2D-DC91FB19B337}"/>
              </a:ext>
            </a:extLst>
          </p:cNvPr>
          <p:cNvPicPr>
            <a:picLocks noGrp="1" noChangeAspect="1"/>
          </p:cNvPicPr>
          <p:nvPr>
            <p:ph idx="1"/>
          </p:nvPr>
        </p:nvPicPr>
        <p:blipFill>
          <a:blip r:embed="rId4"/>
          <a:stretch>
            <a:fillRect/>
          </a:stretch>
        </p:blipFill>
        <p:spPr>
          <a:xfrm>
            <a:off x="5279475" y="1548283"/>
            <a:ext cx="6269058" cy="3761434"/>
          </a:xfrm>
          <a:prstGeom prst="rect">
            <a:avLst/>
          </a:prstGeom>
        </p:spPr>
      </p:pic>
    </p:spTree>
    <p:extLst>
      <p:ext uri="{BB962C8B-B14F-4D97-AF65-F5344CB8AC3E}">
        <p14:creationId xmlns:p14="http://schemas.microsoft.com/office/powerpoint/2010/main" val="1824262090"/>
      </p:ext>
    </p:extLst>
  </p:cSld>
  <p:clrMapOvr>
    <a:overrideClrMapping bg1="lt1" tx1="dk1" bg2="lt2" tx2="dk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F52665-741D-7B50-21EC-B92ACB0F8465}"/>
              </a:ext>
            </a:extLst>
          </p:cNvPr>
          <p:cNvSpPr>
            <a:spLocks noGrp="1"/>
          </p:cNvSpPr>
          <p:nvPr>
            <p:ph type="title"/>
          </p:nvPr>
        </p:nvSpPr>
        <p:spPr>
          <a:xfrm>
            <a:off x="6506817" y="506426"/>
            <a:ext cx="5666886" cy="1293028"/>
          </a:xfrm>
        </p:spPr>
        <p:txBody>
          <a:bodyPr vert="horz" lIns="91440" tIns="45720" rIns="91440" bIns="45720" rtlCol="0" anchor="ctr">
            <a:normAutofit/>
          </a:bodyPr>
          <a:lstStyle/>
          <a:p>
            <a:r>
              <a:rPr lang="en-US" dirty="0"/>
              <a:t>Autism score distribution</a:t>
            </a:r>
          </a:p>
        </p:txBody>
      </p:sp>
      <p:pic>
        <p:nvPicPr>
          <p:cNvPr id="4" name="Content Placeholder 3" descr="A graph with a line&#10;&#10;AI-generated content may be incorrect.">
            <a:extLst>
              <a:ext uri="{FF2B5EF4-FFF2-40B4-BE49-F238E27FC236}">
                <a16:creationId xmlns:a16="http://schemas.microsoft.com/office/drawing/2014/main" id="{367714CF-CCFA-43ED-2AF8-D6597C93B559}"/>
              </a:ext>
            </a:extLst>
          </p:cNvPr>
          <p:cNvPicPr>
            <a:picLocks noGrp="1" noChangeAspect="1"/>
          </p:cNvPicPr>
          <p:nvPr>
            <p:ph idx="1"/>
          </p:nvPr>
        </p:nvPicPr>
        <p:blipFill>
          <a:blip r:embed="rId2"/>
          <a:srcRect l="6606" r="13862" b="-1"/>
          <a:stretch>
            <a:fillRect/>
          </a:stretch>
        </p:blipFill>
        <p:spPr>
          <a:xfrm>
            <a:off x="18297" y="1152940"/>
            <a:ext cx="6308273" cy="4759146"/>
          </a:xfrm>
          <a:prstGeom prst="rect">
            <a:avLst/>
          </a:prstGeom>
        </p:spPr>
      </p:pic>
      <p:sp>
        <p:nvSpPr>
          <p:cNvPr id="6" name="TextBox 5">
            <a:extLst>
              <a:ext uri="{FF2B5EF4-FFF2-40B4-BE49-F238E27FC236}">
                <a16:creationId xmlns:a16="http://schemas.microsoft.com/office/drawing/2014/main" id="{5E758A04-A08A-37E0-7AB5-6BD9D281CB2C}"/>
              </a:ext>
            </a:extLst>
          </p:cNvPr>
          <p:cNvSpPr txBox="1"/>
          <p:nvPr/>
        </p:nvSpPr>
        <p:spPr>
          <a:xfrm>
            <a:off x="6506816" y="2194560"/>
            <a:ext cx="5552662" cy="4024125"/>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a:bodyPr>
          <a:lstStyle/>
          <a:p>
            <a:pPr defTabSz="914400">
              <a:lnSpc>
                <a:spcPct val="90000"/>
              </a:lnSpc>
              <a:spcAft>
                <a:spcPts val="600"/>
              </a:spcAft>
            </a:pPr>
            <a:r>
              <a:rPr lang="en-US" sz="2800" dirty="0"/>
              <a:t>We used a line graph to visualize the prevalence of each of the eleven possible scores. More participants scored somewhere between 4 to 7. This could indicate that it's more common to be moderately autistic than it is to be highly autistic or slightly autistic.</a:t>
            </a:r>
          </a:p>
        </p:txBody>
      </p:sp>
    </p:spTree>
    <p:extLst>
      <p:ext uri="{BB962C8B-B14F-4D97-AF65-F5344CB8AC3E}">
        <p14:creationId xmlns:p14="http://schemas.microsoft.com/office/powerpoint/2010/main" val="13348163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CD94F7C0-1344-4B3C-AFCB-E7F006BB5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4EC584A2-4215-4DB8-AE1F-E3768D77E8D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1">
            <a:extLst>
              <a:ext uri="{FF2B5EF4-FFF2-40B4-BE49-F238E27FC236}">
                <a16:creationId xmlns:a16="http://schemas.microsoft.com/office/drawing/2014/main" id="{9F58CA89-0268-A445-87F9-8148AE5C9C32}"/>
              </a:ext>
            </a:extLst>
          </p:cNvPr>
          <p:cNvSpPr>
            <a:spLocks noGrp="1"/>
          </p:cNvSpPr>
          <p:nvPr>
            <p:ph type="title"/>
          </p:nvPr>
        </p:nvSpPr>
        <p:spPr>
          <a:xfrm>
            <a:off x="685799" y="764373"/>
            <a:ext cx="3977639" cy="1600200"/>
          </a:xfrm>
        </p:spPr>
        <p:txBody>
          <a:bodyPr vert="horz" lIns="91440" tIns="45720" rIns="91440" bIns="45720" rtlCol="0" anchor="b">
            <a:normAutofit/>
          </a:bodyPr>
          <a:lstStyle/>
          <a:p>
            <a:pPr algn="l"/>
            <a:r>
              <a:rPr lang="en-US" sz="3200" kern="1200" cap="all" baseline="0">
                <a:solidFill>
                  <a:schemeClr val="tx1"/>
                </a:solidFill>
                <a:latin typeface="+mj-lt"/>
                <a:ea typeface="+mj-ea"/>
                <a:cs typeface="+mj-cs"/>
              </a:rPr>
              <a:t>Score distribution by "no" answers</a:t>
            </a:r>
          </a:p>
        </p:txBody>
      </p:sp>
      <p:sp>
        <p:nvSpPr>
          <p:cNvPr id="6" name="TextBox 5">
            <a:extLst>
              <a:ext uri="{FF2B5EF4-FFF2-40B4-BE49-F238E27FC236}">
                <a16:creationId xmlns:a16="http://schemas.microsoft.com/office/drawing/2014/main" id="{1BB9CEE9-5800-130D-5986-4FF0556282BB}"/>
              </a:ext>
            </a:extLst>
          </p:cNvPr>
          <p:cNvSpPr txBox="1"/>
          <p:nvPr/>
        </p:nvSpPr>
        <p:spPr>
          <a:xfrm>
            <a:off x="685800" y="2364573"/>
            <a:ext cx="3977639" cy="3854112"/>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Autofit/>
          </a:bodyPr>
          <a:lstStyle/>
          <a:p>
            <a:pPr defTabSz="914400">
              <a:lnSpc>
                <a:spcPct val="90000"/>
              </a:lnSpc>
              <a:spcAft>
                <a:spcPts val="600"/>
              </a:spcAft>
            </a:pPr>
            <a:r>
              <a:rPr lang="en-US" sz="2000" dirty="0"/>
              <a:t>We used box plots to examine the correlation between points being scored on specific questions vs total points scored. Questions 9 ("Does your child use simple gestures? (e.g. wave goodbye)") and 6 ("Does your child follow where you’re looking?") are correlated with slightly higher scores than the other questions.</a:t>
            </a:r>
          </a:p>
        </p:txBody>
      </p:sp>
      <p:pic>
        <p:nvPicPr>
          <p:cNvPr id="9" name="Content Placeholder 8" descr="A graph of a bar chart&#10;&#10;AI-generated content may be incorrect.">
            <a:extLst>
              <a:ext uri="{FF2B5EF4-FFF2-40B4-BE49-F238E27FC236}">
                <a16:creationId xmlns:a16="http://schemas.microsoft.com/office/drawing/2014/main" id="{09A02436-0910-8110-B179-609DF3EE2297}"/>
              </a:ext>
            </a:extLst>
          </p:cNvPr>
          <p:cNvPicPr>
            <a:picLocks noGrp="1" noChangeAspect="1"/>
          </p:cNvPicPr>
          <p:nvPr>
            <p:ph idx="1"/>
          </p:nvPr>
        </p:nvPicPr>
        <p:blipFill>
          <a:blip r:embed="rId3"/>
          <a:stretch>
            <a:fillRect/>
          </a:stretch>
        </p:blipFill>
        <p:spPr>
          <a:xfrm>
            <a:off x="4972699" y="1522355"/>
            <a:ext cx="6533501" cy="3920100"/>
          </a:xfrm>
          <a:prstGeom prst="rect">
            <a:avLst/>
          </a:prstGeom>
        </p:spPr>
      </p:pic>
    </p:spTree>
    <p:extLst>
      <p:ext uri="{BB962C8B-B14F-4D97-AF65-F5344CB8AC3E}">
        <p14:creationId xmlns:p14="http://schemas.microsoft.com/office/powerpoint/2010/main" val="20667200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54EA23-A75F-59B8-FCE5-C805A3C6873F}"/>
              </a:ext>
            </a:extLst>
          </p:cNvPr>
          <p:cNvSpPr>
            <a:spLocks noGrp="1"/>
          </p:cNvSpPr>
          <p:nvPr>
            <p:ph type="title"/>
          </p:nvPr>
        </p:nvSpPr>
        <p:spPr>
          <a:xfrm>
            <a:off x="2895600" y="764373"/>
            <a:ext cx="8610600" cy="1293028"/>
          </a:xfrm>
        </p:spPr>
        <p:txBody>
          <a:bodyPr>
            <a:normAutofit/>
          </a:bodyPr>
          <a:lstStyle/>
          <a:p>
            <a:r>
              <a:rPr lang="en-US">
                <a:ea typeface="+mj-lt"/>
                <a:cs typeface="+mj-lt"/>
              </a:rPr>
              <a:t>Family ASD History vs ASD Traits</a:t>
            </a:r>
            <a:endParaRPr lang="en-US"/>
          </a:p>
        </p:txBody>
      </p:sp>
      <p:pic>
        <p:nvPicPr>
          <p:cNvPr id="8" name="Content Placeholder 7">
            <a:extLst>
              <a:ext uri="{FF2B5EF4-FFF2-40B4-BE49-F238E27FC236}">
                <a16:creationId xmlns:a16="http://schemas.microsoft.com/office/drawing/2014/main" id="{F06D510F-68AA-A753-0C26-3D4C9EE67680}"/>
              </a:ext>
            </a:extLst>
          </p:cNvPr>
          <p:cNvPicPr>
            <a:picLocks noChangeAspect="1"/>
          </p:cNvPicPr>
          <p:nvPr/>
        </p:nvPicPr>
        <p:blipFill>
          <a:blip r:embed="rId3"/>
          <a:stretch>
            <a:fillRect/>
          </a:stretch>
        </p:blipFill>
        <p:spPr>
          <a:xfrm>
            <a:off x="143801" y="2328531"/>
            <a:ext cx="5545799" cy="2869950"/>
          </a:xfrm>
          <a:prstGeom prst="rect">
            <a:avLst/>
          </a:prstGeom>
        </p:spPr>
      </p:pic>
      <p:sp>
        <p:nvSpPr>
          <p:cNvPr id="41" name="Content Placeholder 21">
            <a:extLst>
              <a:ext uri="{FF2B5EF4-FFF2-40B4-BE49-F238E27FC236}">
                <a16:creationId xmlns:a16="http://schemas.microsoft.com/office/drawing/2014/main" id="{540F5BED-20E6-0B39-24F7-39B07D57ACAC}"/>
              </a:ext>
            </a:extLst>
          </p:cNvPr>
          <p:cNvSpPr>
            <a:spLocks noGrp="1"/>
          </p:cNvSpPr>
          <p:nvPr>
            <p:ph idx="1"/>
          </p:nvPr>
        </p:nvSpPr>
        <p:spPr>
          <a:xfrm>
            <a:off x="5689600" y="2194560"/>
            <a:ext cx="5816600" cy="4024125"/>
          </a:xfrm>
        </p:spPr>
        <p:txBody>
          <a:bodyPr vert="horz" lIns="91440" tIns="45720" rIns="91440" bIns="45720" rtlCol="0">
            <a:normAutofit/>
          </a:bodyPr>
          <a:lstStyle/>
          <a:p>
            <a:r>
              <a:rPr lang="en-US" dirty="0">
                <a:ea typeface="+mn-lt"/>
                <a:cs typeface="+mn-lt"/>
              </a:rPr>
              <a:t>Majority of ASD-positive toddlers had no family history</a:t>
            </a:r>
            <a:endParaRPr lang="en-US" dirty="0"/>
          </a:p>
          <a:p>
            <a:r>
              <a:rPr lang="en-US" dirty="0">
                <a:ea typeface="+mn-lt"/>
                <a:cs typeface="+mn-lt"/>
              </a:rPr>
              <a:t>Still, over 100 ASD cases had a reported family link</a:t>
            </a:r>
            <a:endParaRPr lang="en-US" dirty="0"/>
          </a:p>
          <a:p>
            <a:r>
              <a:rPr lang="en-US" dirty="0">
                <a:ea typeface="+mn-lt"/>
                <a:cs typeface="+mn-lt"/>
              </a:rPr>
              <a:t>Family history could matter, but it is not a strong predictor alone</a:t>
            </a:r>
            <a:endParaRPr lang="en-US" dirty="0"/>
          </a:p>
          <a:p>
            <a:endParaRPr lang="en-US" dirty="0"/>
          </a:p>
        </p:txBody>
      </p:sp>
    </p:spTree>
    <p:extLst>
      <p:ext uri="{BB962C8B-B14F-4D97-AF65-F5344CB8AC3E}">
        <p14:creationId xmlns:p14="http://schemas.microsoft.com/office/powerpoint/2010/main" val="36586799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9DA15B1D-0133-4CB3-B7CC-61FA728745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EF2F61C-287D-47BC-878F-C876F74FFDD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1">
            <a:extLst>
              <a:ext uri="{FF2B5EF4-FFF2-40B4-BE49-F238E27FC236}">
                <a16:creationId xmlns:a16="http://schemas.microsoft.com/office/drawing/2014/main" id="{9F9F7EB0-3841-0DFF-5A06-D0198667D7F5}"/>
              </a:ext>
            </a:extLst>
          </p:cNvPr>
          <p:cNvSpPr>
            <a:spLocks noGrp="1"/>
          </p:cNvSpPr>
          <p:nvPr>
            <p:ph type="title"/>
          </p:nvPr>
        </p:nvSpPr>
        <p:spPr>
          <a:xfrm>
            <a:off x="685800" y="764373"/>
            <a:ext cx="4753466" cy="1293028"/>
          </a:xfrm>
        </p:spPr>
        <p:txBody>
          <a:bodyPr>
            <a:normAutofit/>
          </a:bodyPr>
          <a:lstStyle/>
          <a:p>
            <a:r>
              <a:rPr lang="en-US">
                <a:solidFill>
                  <a:srgbClr val="FFFFFF"/>
                </a:solidFill>
                <a:ea typeface="+mj-lt"/>
                <a:cs typeface="+mj-lt"/>
              </a:rPr>
              <a:t>Q-Chat Score Distribution</a:t>
            </a:r>
            <a:endParaRPr lang="en-US"/>
          </a:p>
        </p:txBody>
      </p:sp>
      <p:graphicFrame>
        <p:nvGraphicFramePr>
          <p:cNvPr id="17" name="Content Placeholder 7">
            <a:extLst>
              <a:ext uri="{FF2B5EF4-FFF2-40B4-BE49-F238E27FC236}">
                <a16:creationId xmlns:a16="http://schemas.microsoft.com/office/drawing/2014/main" id="{AA7B2AF9-E3F4-5ECB-B2DC-5E0CC63CEAD4}"/>
              </a:ext>
            </a:extLst>
          </p:cNvPr>
          <p:cNvGraphicFramePr>
            <a:graphicFrameLocks noGrp="1"/>
          </p:cNvGraphicFramePr>
          <p:nvPr>
            <p:ph idx="1"/>
          </p:nvPr>
        </p:nvGraphicFramePr>
        <p:xfrm>
          <a:off x="685801" y="2194560"/>
          <a:ext cx="5329199" cy="402412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5" name="Rounded Rectangle 14">
            <a:extLst>
              <a:ext uri="{FF2B5EF4-FFF2-40B4-BE49-F238E27FC236}">
                <a16:creationId xmlns:a16="http://schemas.microsoft.com/office/drawing/2014/main" id="{B5BA9375-863F-4B24-9083-14FE819F8E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5999" y="1066164"/>
            <a:ext cx="5305958" cy="5148371"/>
          </a:xfrm>
          <a:prstGeom prst="roundRect">
            <a:avLst>
              <a:gd name="adj" fmla="val 2403"/>
            </a:avLst>
          </a:prstGeom>
          <a:solidFill>
            <a:srgbClr val="FFFFFF"/>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2C5E9586-30A2-60D7-3A93-9877F5ECDC9A}"/>
              </a:ext>
            </a:extLst>
          </p:cNvPr>
          <p:cNvPicPr>
            <a:picLocks noChangeAspect="1"/>
          </p:cNvPicPr>
          <p:nvPr/>
        </p:nvPicPr>
        <p:blipFill>
          <a:blip r:embed="rId9"/>
          <a:srcRect r="1" b="1632"/>
          <a:stretch>
            <a:fillRect/>
          </a:stretch>
        </p:blipFill>
        <p:spPr>
          <a:xfrm>
            <a:off x="6407004" y="1336566"/>
            <a:ext cx="4683948" cy="4607567"/>
          </a:xfrm>
          <a:prstGeom prst="rect">
            <a:avLst/>
          </a:prstGeom>
        </p:spPr>
      </p:pic>
    </p:spTree>
    <p:extLst>
      <p:ext uri="{BB962C8B-B14F-4D97-AF65-F5344CB8AC3E}">
        <p14:creationId xmlns:p14="http://schemas.microsoft.com/office/powerpoint/2010/main" val="31078637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07528-6E0B-DB73-F26F-B49C5E74B4EA}"/>
              </a:ext>
            </a:extLst>
          </p:cNvPr>
          <p:cNvSpPr>
            <a:spLocks noGrp="1"/>
          </p:cNvSpPr>
          <p:nvPr>
            <p:ph type="title"/>
          </p:nvPr>
        </p:nvSpPr>
        <p:spPr>
          <a:xfrm>
            <a:off x="4673600" y="764373"/>
            <a:ext cx="6832600" cy="1293028"/>
          </a:xfrm>
        </p:spPr>
        <p:txBody>
          <a:bodyPr>
            <a:normAutofit/>
          </a:bodyPr>
          <a:lstStyle/>
          <a:p>
            <a:r>
              <a:rPr lang="en-US">
                <a:ea typeface="+mj-lt"/>
                <a:cs typeface="+mj-lt"/>
              </a:rPr>
              <a:t>Age vs Q-Chat Score by ASD Traits</a:t>
            </a:r>
            <a:endParaRPr lang="en-US"/>
          </a:p>
        </p:txBody>
      </p:sp>
      <p:pic>
        <p:nvPicPr>
          <p:cNvPr id="4" name="Content Placeholder 3" descr="A graph with red and blue x marks&#10;&#10;AI-generated content may be incorrect.">
            <a:extLst>
              <a:ext uri="{FF2B5EF4-FFF2-40B4-BE49-F238E27FC236}">
                <a16:creationId xmlns:a16="http://schemas.microsoft.com/office/drawing/2014/main" id="{840E2ED8-C0CF-DA67-A6FB-E75B2B879CBD}"/>
              </a:ext>
            </a:extLst>
          </p:cNvPr>
          <p:cNvPicPr>
            <a:picLocks noChangeAspect="1"/>
          </p:cNvPicPr>
          <p:nvPr/>
        </p:nvPicPr>
        <p:blipFill>
          <a:blip r:embed="rId3"/>
          <a:srcRect r="930" b="2"/>
          <a:stretch>
            <a:fillRect/>
          </a:stretch>
        </p:blipFill>
        <p:spPr>
          <a:xfrm>
            <a:off x="83922" y="2196074"/>
            <a:ext cx="4516952" cy="3396651"/>
          </a:xfrm>
          <a:prstGeom prst="rect">
            <a:avLst/>
          </a:prstGeom>
        </p:spPr>
      </p:pic>
      <p:graphicFrame>
        <p:nvGraphicFramePr>
          <p:cNvPr id="10" name="Content Placeholder 7">
            <a:extLst>
              <a:ext uri="{FF2B5EF4-FFF2-40B4-BE49-F238E27FC236}">
                <a16:creationId xmlns:a16="http://schemas.microsoft.com/office/drawing/2014/main" id="{69BA315C-183F-9BAF-4346-7A8D6D0D6077}"/>
              </a:ext>
            </a:extLst>
          </p:cNvPr>
          <p:cNvGraphicFramePr>
            <a:graphicFrameLocks noGrp="1"/>
          </p:cNvGraphicFramePr>
          <p:nvPr>
            <p:ph idx="1"/>
          </p:nvPr>
        </p:nvGraphicFramePr>
        <p:xfrm>
          <a:off x="4673600" y="2194560"/>
          <a:ext cx="6832600" cy="402412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41008580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3000"/>
                <a:shade val="98000"/>
                <a:satMod val="150000"/>
                <a:lumMod val="102000"/>
              </a:schemeClr>
            </a:gs>
            <a:gs pos="50000">
              <a:schemeClr val="bg1">
                <a:tint val="98000"/>
                <a:shade val="90000"/>
                <a:satMod val="130000"/>
                <a:lumMod val="103000"/>
              </a:schemeClr>
            </a:gs>
            <a:gs pos="100000">
              <a:schemeClr val="bg1">
                <a:shade val="63000"/>
                <a:satMod val="120000"/>
              </a:schemeClr>
            </a:gs>
          </a:gsLst>
          <a:lin ang="5400000" scaled="0"/>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6A3F16E-CC60-4737-8CBB-9568A351D3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79D2C0E-79DC-A114-E87A-C28282DCF748}"/>
              </a:ext>
            </a:extLst>
          </p:cNvPr>
          <p:cNvSpPr>
            <a:spLocks noGrp="1"/>
          </p:cNvSpPr>
          <p:nvPr>
            <p:ph type="title"/>
          </p:nvPr>
        </p:nvSpPr>
        <p:spPr>
          <a:xfrm>
            <a:off x="4090507" y="764372"/>
            <a:ext cx="7434070" cy="1432289"/>
          </a:xfrm>
        </p:spPr>
        <p:txBody>
          <a:bodyPr>
            <a:normAutofit/>
          </a:bodyPr>
          <a:lstStyle/>
          <a:p>
            <a:r>
              <a:rPr lang="en-US" dirty="0"/>
              <a:t>Correlation Insights</a:t>
            </a:r>
          </a:p>
        </p:txBody>
      </p:sp>
      <p:sp>
        <p:nvSpPr>
          <p:cNvPr id="10" name="Rectangle 9">
            <a:extLst>
              <a:ext uri="{FF2B5EF4-FFF2-40B4-BE49-F238E27FC236}">
                <a16:creationId xmlns:a16="http://schemas.microsoft.com/office/drawing/2014/main" id="{C0DABE73-66EA-42B0-AB0A-9FB1C0AD7A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06393" cy="6858000"/>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a:effectLst>
            <a:outerShdw blurRad="635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pic>
        <p:nvPicPr>
          <p:cNvPr id="12" name="Picture 11">
            <a:extLst>
              <a:ext uri="{FF2B5EF4-FFF2-40B4-BE49-F238E27FC236}">
                <a16:creationId xmlns:a16="http://schemas.microsoft.com/office/drawing/2014/main" id="{1E4917B9-5D95-4999-9E13-3568EDD4234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531" r="43746" b="531"/>
          <a:stretch/>
        </p:blipFill>
        <p:spPr>
          <a:xfrm rot="5400000" flipH="1" flipV="1">
            <a:off x="-1264032" y="2187576"/>
            <a:ext cx="6857999" cy="2482850"/>
          </a:xfrm>
          <a:prstGeom prst="rect">
            <a:avLst/>
          </a:prstGeom>
        </p:spPr>
      </p:pic>
      <p:graphicFrame>
        <p:nvGraphicFramePr>
          <p:cNvPr id="14" name="Content Placeholder 2">
            <a:extLst>
              <a:ext uri="{FF2B5EF4-FFF2-40B4-BE49-F238E27FC236}">
                <a16:creationId xmlns:a16="http://schemas.microsoft.com/office/drawing/2014/main" id="{3D43F391-7B5D-F1B7-817C-2686F22440C0}"/>
              </a:ext>
            </a:extLst>
          </p:cNvPr>
          <p:cNvGraphicFramePr>
            <a:graphicFrameLocks noGrp="1"/>
          </p:cNvGraphicFramePr>
          <p:nvPr>
            <p:ph idx="1"/>
          </p:nvPr>
        </p:nvGraphicFramePr>
        <p:xfrm>
          <a:off x="4090507" y="2628900"/>
          <a:ext cx="7454077" cy="358978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73565073"/>
      </p:ext>
    </p:extLst>
  </p:cSld>
  <p:clrMapOvr>
    <a:overrideClrMapping bg1="lt1" tx1="dk1" bg2="lt2" tx2="dk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06CA13-E343-E638-E1F1-D3D86EC6FF9E}"/>
              </a:ext>
            </a:extLst>
          </p:cNvPr>
          <p:cNvSpPr>
            <a:spLocks noGrp="1"/>
          </p:cNvSpPr>
          <p:nvPr>
            <p:ph type="title"/>
          </p:nvPr>
        </p:nvSpPr>
        <p:spPr/>
        <p:txBody>
          <a:bodyPr/>
          <a:lstStyle/>
          <a:p>
            <a:r>
              <a:rPr lang="en-US" dirty="0"/>
              <a:t>Conclusion</a:t>
            </a:r>
          </a:p>
        </p:txBody>
      </p:sp>
      <p:graphicFrame>
        <p:nvGraphicFramePr>
          <p:cNvPr id="5" name="Content Placeholder 2">
            <a:extLst>
              <a:ext uri="{FF2B5EF4-FFF2-40B4-BE49-F238E27FC236}">
                <a16:creationId xmlns:a16="http://schemas.microsoft.com/office/drawing/2014/main" id="{99A3D0CA-54B3-3549-74E2-1A59AA10DB63}"/>
              </a:ext>
            </a:extLst>
          </p:cNvPr>
          <p:cNvGraphicFramePr>
            <a:graphicFrameLocks noGrp="1"/>
          </p:cNvGraphicFramePr>
          <p:nvPr>
            <p:ph idx="1"/>
          </p:nvPr>
        </p:nvGraphicFramePr>
        <p:xfrm>
          <a:off x="685800" y="2194560"/>
          <a:ext cx="10820400" cy="40241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566197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3000"/>
                <a:shade val="98000"/>
                <a:satMod val="150000"/>
                <a:lumMod val="102000"/>
              </a:schemeClr>
            </a:gs>
            <a:gs pos="50000">
              <a:schemeClr val="bg1">
                <a:tint val="98000"/>
                <a:shade val="90000"/>
                <a:satMod val="130000"/>
                <a:lumMod val="103000"/>
              </a:schemeClr>
            </a:gs>
            <a:gs pos="100000">
              <a:schemeClr val="bg1">
                <a:shade val="63000"/>
                <a:satMod val="120000"/>
              </a:schemeClr>
            </a:gs>
          </a:gsLst>
          <a:lin ang="5400000" scaled="0"/>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4C41CF4-4A13-4AA9-9300-CB7A2E37C8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2" name="Title 1">
            <a:extLst>
              <a:ext uri="{FF2B5EF4-FFF2-40B4-BE49-F238E27FC236}">
                <a16:creationId xmlns:a16="http://schemas.microsoft.com/office/drawing/2014/main" id="{79211EF3-FD06-5D3C-4BDF-88869AE9E6EA}"/>
              </a:ext>
            </a:extLst>
          </p:cNvPr>
          <p:cNvSpPr>
            <a:spLocks noGrp="1"/>
          </p:cNvSpPr>
          <p:nvPr>
            <p:ph type="title"/>
          </p:nvPr>
        </p:nvSpPr>
        <p:spPr>
          <a:xfrm>
            <a:off x="683609" y="764372"/>
            <a:ext cx="3173688" cy="5216013"/>
          </a:xfrm>
        </p:spPr>
        <p:txBody>
          <a:bodyPr>
            <a:normAutofit/>
          </a:bodyPr>
          <a:lstStyle/>
          <a:p>
            <a:r>
              <a:rPr lang="en-US"/>
              <a:t>What is Autism </a:t>
            </a:r>
          </a:p>
        </p:txBody>
      </p:sp>
      <p:cxnSp>
        <p:nvCxnSpPr>
          <p:cNvPr id="10" name="Straight Connector 9">
            <a:extLst>
              <a:ext uri="{FF2B5EF4-FFF2-40B4-BE49-F238E27FC236}">
                <a16:creationId xmlns:a16="http://schemas.microsoft.com/office/drawing/2014/main" id="{7A77B115-9FF3-46AE-AE08-826DEB9A624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127197" y="1923563"/>
            <a:ext cx="0" cy="301752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5" name="Content Placeholder 2">
            <a:extLst>
              <a:ext uri="{FF2B5EF4-FFF2-40B4-BE49-F238E27FC236}">
                <a16:creationId xmlns:a16="http://schemas.microsoft.com/office/drawing/2014/main" id="{03520E8B-C36F-E519-56E2-A88B20002254}"/>
              </a:ext>
            </a:extLst>
          </p:cNvPr>
          <p:cNvSpPr>
            <a:spLocks noGrp="1"/>
          </p:cNvSpPr>
          <p:nvPr>
            <p:ph idx="1"/>
          </p:nvPr>
        </p:nvSpPr>
        <p:spPr>
          <a:xfrm>
            <a:off x="4370138" y="764372"/>
            <a:ext cx="7086600" cy="5216013"/>
          </a:xfrm>
        </p:spPr>
        <p:txBody>
          <a:bodyPr vert="horz" lIns="91440" tIns="45720" rIns="91440" bIns="45720" rtlCol="0" anchor="ctr">
            <a:normAutofit/>
          </a:bodyPr>
          <a:lstStyle/>
          <a:p>
            <a:r>
              <a:rPr lang="en-US" sz="2000">
                <a:latin typeface="Century Gothic"/>
              </a:rPr>
              <a:t>Autism is a developmental condition that affects:</a:t>
            </a:r>
          </a:p>
          <a:p>
            <a:pPr lvl="1"/>
            <a:r>
              <a:rPr lang="en-US">
                <a:latin typeface="Century Gothic"/>
              </a:rPr>
              <a:t>Communication</a:t>
            </a:r>
          </a:p>
          <a:p>
            <a:pPr lvl="1"/>
            <a:r>
              <a:rPr lang="en-US"/>
              <a:t>Behavior</a:t>
            </a:r>
          </a:p>
          <a:p>
            <a:pPr lvl="1"/>
            <a:r>
              <a:rPr lang="en-US">
                <a:latin typeface="Century Gothic"/>
              </a:rPr>
              <a:t>Social interaction </a:t>
            </a:r>
          </a:p>
          <a:p>
            <a:r>
              <a:rPr lang="en-US" sz="2000">
                <a:latin typeface="Century Gothic"/>
                <a:ea typeface="+mn-lt"/>
                <a:cs typeface="+mn-lt"/>
              </a:rPr>
              <a:t>Focused on toddlers because:</a:t>
            </a:r>
          </a:p>
          <a:p>
            <a:pPr lvl="1"/>
            <a:r>
              <a:rPr lang="en-US">
                <a:ea typeface="+mn-lt"/>
                <a:cs typeface="+mn-lt"/>
              </a:rPr>
              <a:t>Early </a:t>
            </a:r>
            <a:r>
              <a:rPr lang="en-US">
                <a:latin typeface="Century Gothic"/>
                <a:ea typeface="+mn-lt"/>
                <a:cs typeface="+mn-lt"/>
              </a:rPr>
              <a:t>screening can lead to </a:t>
            </a:r>
            <a:r>
              <a:rPr lang="en-US">
                <a:ea typeface="+mn-lt"/>
                <a:cs typeface="+mn-lt"/>
              </a:rPr>
              <a:t>early detection</a:t>
            </a:r>
          </a:p>
          <a:p>
            <a:pPr lvl="1"/>
            <a:r>
              <a:rPr lang="en-US">
                <a:latin typeface="Century Gothic"/>
                <a:ea typeface="+mn-lt"/>
                <a:cs typeface="+mn-lt"/>
              </a:rPr>
              <a:t>better medical outcomes</a:t>
            </a:r>
          </a:p>
          <a:p>
            <a:r>
              <a:rPr lang="en-US" sz="2000">
                <a:latin typeface="Century Gothic"/>
                <a:ea typeface="+mn-lt"/>
                <a:cs typeface="+mn-lt"/>
              </a:rPr>
              <a:t>The dataset uses simple behavioral questions</a:t>
            </a:r>
            <a:endParaRPr lang="en-US" sz="2000">
              <a:latin typeface="Century Gothic"/>
            </a:endParaRPr>
          </a:p>
          <a:p>
            <a:r>
              <a:rPr lang="en-US" sz="2000">
                <a:latin typeface="Century Gothic"/>
                <a:ea typeface="+mn-lt"/>
                <a:cs typeface="+mn-lt"/>
              </a:rPr>
              <a:t>Connects data science with a meaningful, real-world issue.</a:t>
            </a:r>
            <a:endParaRPr lang="en-US" sz="2000">
              <a:latin typeface="Century Gothic"/>
            </a:endParaRPr>
          </a:p>
        </p:txBody>
      </p:sp>
    </p:spTree>
    <p:extLst>
      <p:ext uri="{BB962C8B-B14F-4D97-AF65-F5344CB8AC3E}">
        <p14:creationId xmlns:p14="http://schemas.microsoft.com/office/powerpoint/2010/main" val="5708240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ounded Rectangle 14">
            <a:extLst>
              <a:ext uri="{FF2B5EF4-FFF2-40B4-BE49-F238E27FC236}">
                <a16:creationId xmlns:a16="http://schemas.microsoft.com/office/drawing/2014/main" id="{934B872D-6FE9-472A-9E92-342E41DA7C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0"/>
            <a:ext cx="7555992"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10" name="Rectangle 9">
            <a:extLst>
              <a:ext uri="{FF2B5EF4-FFF2-40B4-BE49-F238E27FC236}">
                <a16:creationId xmlns:a16="http://schemas.microsoft.com/office/drawing/2014/main" id="{488DEBA6-2ED2-4FED-8AAB-2F855348DD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36008" cy="6858000"/>
          </a:xfrm>
          <a:prstGeom prst="rect">
            <a:avLst/>
          </a:prstGeom>
          <a:ln>
            <a:noFill/>
          </a:ln>
          <a:effectLst>
            <a:outerShdw blurRad="63500" dist="38100" algn="l" rotWithShape="0">
              <a:prstClr val="black">
                <a:alpha val="40000"/>
              </a:prstClr>
            </a:outerShdw>
          </a:effectLst>
        </p:spPr>
        <p:style>
          <a:lnRef idx="2">
            <a:schemeClr val="accent1">
              <a:shade val="50000"/>
            </a:schemeClr>
          </a:lnRef>
          <a:fillRef idx="1003">
            <a:schemeClr val="dk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pic>
        <p:nvPicPr>
          <p:cNvPr id="12" name="Picture 11">
            <a:extLst>
              <a:ext uri="{FF2B5EF4-FFF2-40B4-BE49-F238E27FC236}">
                <a16:creationId xmlns:a16="http://schemas.microsoft.com/office/drawing/2014/main" id="{32162F0F-A9B7-409A-AD12-ADD441861C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6697" r="55278"/>
          <a:stretch/>
        </p:blipFill>
        <p:spPr>
          <a:xfrm>
            <a:off x="0" y="4375150"/>
            <a:ext cx="4636008" cy="2482850"/>
          </a:xfrm>
          <a:prstGeom prst="rect">
            <a:avLst/>
          </a:prstGeom>
        </p:spPr>
      </p:pic>
      <p:sp>
        <p:nvSpPr>
          <p:cNvPr id="2" name="Title 1">
            <a:extLst>
              <a:ext uri="{FF2B5EF4-FFF2-40B4-BE49-F238E27FC236}">
                <a16:creationId xmlns:a16="http://schemas.microsoft.com/office/drawing/2014/main" id="{A73578EC-2BBF-2AF7-9007-08E3CE98B737}"/>
              </a:ext>
            </a:extLst>
          </p:cNvPr>
          <p:cNvSpPr>
            <a:spLocks noGrp="1"/>
          </p:cNvSpPr>
          <p:nvPr>
            <p:ph type="title"/>
          </p:nvPr>
        </p:nvSpPr>
        <p:spPr>
          <a:xfrm>
            <a:off x="643466" y="804334"/>
            <a:ext cx="3471333" cy="5249333"/>
          </a:xfrm>
        </p:spPr>
        <p:txBody>
          <a:bodyPr>
            <a:normAutofit/>
          </a:bodyPr>
          <a:lstStyle/>
          <a:p>
            <a:r>
              <a:rPr lang="en-US">
                <a:solidFill>
                  <a:srgbClr val="FFFFFF"/>
                </a:solidFill>
              </a:rPr>
              <a:t>Narrative</a:t>
            </a:r>
          </a:p>
        </p:txBody>
      </p:sp>
      <p:sp>
        <p:nvSpPr>
          <p:cNvPr id="3" name="Content Placeholder 2">
            <a:extLst>
              <a:ext uri="{FF2B5EF4-FFF2-40B4-BE49-F238E27FC236}">
                <a16:creationId xmlns:a16="http://schemas.microsoft.com/office/drawing/2014/main" id="{CE71421E-382A-7852-F9F6-48F9C828F882}"/>
              </a:ext>
            </a:extLst>
          </p:cNvPr>
          <p:cNvSpPr>
            <a:spLocks noGrp="1"/>
          </p:cNvSpPr>
          <p:nvPr>
            <p:ph idx="1"/>
          </p:nvPr>
        </p:nvSpPr>
        <p:spPr>
          <a:xfrm>
            <a:off x="5234722" y="804334"/>
            <a:ext cx="6271477" cy="5249333"/>
          </a:xfrm>
        </p:spPr>
        <p:txBody>
          <a:bodyPr anchor="ctr">
            <a:normAutofit/>
          </a:bodyPr>
          <a:lstStyle/>
          <a:p>
            <a:r>
              <a:rPr lang="en-US" sz="2800" dirty="0">
                <a:solidFill>
                  <a:schemeClr val="tx2"/>
                </a:solidFill>
              </a:rPr>
              <a:t>Our group was interested in Autism diagnosis in Toddlers</a:t>
            </a:r>
          </a:p>
          <a:p>
            <a:r>
              <a:rPr lang="en-US" sz="2800" dirty="0">
                <a:solidFill>
                  <a:schemeClr val="tx2"/>
                </a:solidFill>
              </a:rPr>
              <a:t>Autism is a growing global health issue, and early screening can change lives.</a:t>
            </a:r>
          </a:p>
          <a:p>
            <a:r>
              <a:rPr lang="en-US" sz="2800" dirty="0">
                <a:solidFill>
                  <a:schemeClr val="tx2"/>
                </a:solidFill>
                <a:latin typeface="Century Gothic"/>
                <a:cs typeface="Arial"/>
              </a:rPr>
              <a:t>We wanted to explore: </a:t>
            </a:r>
            <a:r>
              <a:rPr lang="en-US" sz="2800" b="1" dirty="0">
                <a:solidFill>
                  <a:schemeClr val="tx2"/>
                </a:solidFill>
                <a:latin typeface="Century Gothic"/>
                <a:cs typeface="Arial"/>
              </a:rPr>
              <a:t>What factors are most important in determining an autism diagnosis?</a:t>
            </a:r>
            <a:br>
              <a:rPr lang="en-US" b="1" dirty="0">
                <a:latin typeface="Century Gothic"/>
                <a:cs typeface="Arial"/>
              </a:rPr>
            </a:br>
            <a:endParaRPr lang="en-US" dirty="0">
              <a:solidFill>
                <a:schemeClr val="tx2"/>
              </a:solidFill>
              <a:latin typeface="Century Gothic"/>
              <a:cs typeface="Arial"/>
            </a:endParaRPr>
          </a:p>
        </p:txBody>
      </p:sp>
    </p:spTree>
    <p:extLst>
      <p:ext uri="{BB962C8B-B14F-4D97-AF65-F5344CB8AC3E}">
        <p14:creationId xmlns:p14="http://schemas.microsoft.com/office/powerpoint/2010/main" val="3886734145"/>
      </p:ext>
    </p:extLst>
  </p:cSld>
  <p:clrMapOvr>
    <a:overrideClrMapping bg1="lt1" tx1="dk1" bg2="lt2" tx2="dk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AD5919-C552-2E6F-A1FB-2EFC60668472}"/>
              </a:ext>
            </a:extLst>
          </p:cNvPr>
          <p:cNvSpPr>
            <a:spLocks noGrp="1"/>
          </p:cNvSpPr>
          <p:nvPr>
            <p:ph type="title"/>
          </p:nvPr>
        </p:nvSpPr>
        <p:spPr/>
        <p:txBody>
          <a:bodyPr/>
          <a:lstStyle/>
          <a:p>
            <a:r>
              <a:rPr lang="en-US">
                <a:solidFill>
                  <a:srgbClr val="FFFFFF"/>
                </a:solidFill>
                <a:ea typeface="+mj-lt"/>
                <a:cs typeface="+mj-lt"/>
              </a:rPr>
              <a:t>Dataset Overview</a:t>
            </a:r>
            <a:endParaRPr lang="en-US"/>
          </a:p>
        </p:txBody>
      </p:sp>
      <p:sp>
        <p:nvSpPr>
          <p:cNvPr id="18" name="Content Placeholder 17">
            <a:extLst>
              <a:ext uri="{FF2B5EF4-FFF2-40B4-BE49-F238E27FC236}">
                <a16:creationId xmlns:a16="http://schemas.microsoft.com/office/drawing/2014/main" id="{B50E506C-01EB-A805-275A-21E4FB9F01BC}"/>
              </a:ext>
            </a:extLst>
          </p:cNvPr>
          <p:cNvSpPr>
            <a:spLocks noGrp="1"/>
          </p:cNvSpPr>
          <p:nvPr>
            <p:ph idx="1"/>
          </p:nvPr>
        </p:nvSpPr>
        <p:spPr/>
        <p:txBody>
          <a:bodyPr vert="horz" lIns="91440" tIns="45720" rIns="91440" bIns="45720" rtlCol="0" anchor="t">
            <a:normAutofit/>
          </a:bodyPr>
          <a:lstStyle/>
          <a:p>
            <a:r>
              <a:rPr lang="en-US" sz="3200" dirty="0">
                <a:solidFill>
                  <a:srgbClr val="FFFFFF"/>
                </a:solidFill>
                <a:ea typeface="+mn-lt"/>
                <a:cs typeface="+mn-lt"/>
              </a:rPr>
              <a:t>1054 toddler screening records from the </a:t>
            </a:r>
            <a:r>
              <a:rPr lang="en-US" sz="3200" dirty="0" err="1">
                <a:solidFill>
                  <a:srgbClr val="FFFFFF"/>
                </a:solidFill>
                <a:ea typeface="+mn-lt"/>
                <a:cs typeface="+mn-lt"/>
              </a:rPr>
              <a:t>ASDTests</a:t>
            </a:r>
            <a:r>
              <a:rPr lang="en-US" sz="3200" dirty="0">
                <a:solidFill>
                  <a:srgbClr val="FFFFFF"/>
                </a:solidFill>
                <a:ea typeface="+mn-lt"/>
                <a:cs typeface="+mn-lt"/>
              </a:rPr>
              <a:t> app</a:t>
            </a:r>
            <a:endParaRPr lang="en-US" sz="3200" dirty="0">
              <a:solidFill>
                <a:srgbClr val="FFFFFF"/>
              </a:solidFill>
            </a:endParaRPr>
          </a:p>
          <a:p>
            <a:r>
              <a:rPr lang="en-US" sz="3200" dirty="0">
                <a:solidFill>
                  <a:srgbClr val="FFFFFF"/>
                </a:solidFill>
                <a:ea typeface="+mn-lt"/>
                <a:cs typeface="+mn-lt"/>
              </a:rPr>
              <a:t>Features include behavior questions, gender, family history, and more</a:t>
            </a:r>
            <a:endParaRPr lang="en-US" sz="3200" dirty="0"/>
          </a:p>
          <a:p>
            <a:r>
              <a:rPr lang="en-US" sz="3200" dirty="0">
                <a:solidFill>
                  <a:srgbClr val="FFFFFF"/>
                </a:solidFill>
                <a:ea typeface="+mn-lt"/>
                <a:cs typeface="+mn-lt"/>
              </a:rPr>
              <a:t>Q-Chat-10 scores are used to detect ASD traits</a:t>
            </a:r>
            <a:endParaRPr lang="en-US" sz="3200" dirty="0"/>
          </a:p>
          <a:p>
            <a:endParaRPr lang="en-US" dirty="0"/>
          </a:p>
        </p:txBody>
      </p:sp>
    </p:spTree>
    <p:extLst>
      <p:ext uri="{BB962C8B-B14F-4D97-AF65-F5344CB8AC3E}">
        <p14:creationId xmlns:p14="http://schemas.microsoft.com/office/powerpoint/2010/main" val="2361779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86CD3965-7576-4EBB-9FEA-0E73E2DB4A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86000"/>
            <a:ext cx="12192000" cy="457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FA4B15F5-9B02-4280-9F50-172515BF4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286000"/>
          </a:xfrm>
          <a:prstGeom prst="rect">
            <a:avLst/>
          </a:prstGeom>
          <a:solidFill>
            <a:schemeClr val="tx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23">
            <a:extLst>
              <a:ext uri="{FF2B5EF4-FFF2-40B4-BE49-F238E27FC236}">
                <a16:creationId xmlns:a16="http://schemas.microsoft.com/office/drawing/2014/main" id="{E3A5BBF0-37C3-4339-BD51-F7A980A93B6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1">
            <a:extLst>
              <a:ext uri="{FF2B5EF4-FFF2-40B4-BE49-F238E27FC236}">
                <a16:creationId xmlns:a16="http://schemas.microsoft.com/office/drawing/2014/main" id="{AD4C3204-7DE0-ECC1-2979-CE220BB05778}"/>
              </a:ext>
            </a:extLst>
          </p:cNvPr>
          <p:cNvSpPr>
            <a:spLocks noGrp="1"/>
          </p:cNvSpPr>
          <p:nvPr>
            <p:ph type="title"/>
          </p:nvPr>
        </p:nvSpPr>
        <p:spPr>
          <a:xfrm>
            <a:off x="2895600" y="764373"/>
            <a:ext cx="8610600" cy="1293028"/>
          </a:xfrm>
        </p:spPr>
        <p:txBody>
          <a:bodyPr>
            <a:normAutofit/>
          </a:bodyPr>
          <a:lstStyle/>
          <a:p>
            <a:r>
              <a:rPr lang="en-US">
                <a:solidFill>
                  <a:schemeClr val="bg1"/>
                </a:solidFill>
              </a:rPr>
              <a:t>Methodologies</a:t>
            </a:r>
          </a:p>
        </p:txBody>
      </p:sp>
      <p:graphicFrame>
        <p:nvGraphicFramePr>
          <p:cNvPr id="25" name="Content Placeholder 2">
            <a:extLst>
              <a:ext uri="{FF2B5EF4-FFF2-40B4-BE49-F238E27FC236}">
                <a16:creationId xmlns:a16="http://schemas.microsoft.com/office/drawing/2014/main" id="{42F96C14-F56F-88C9-90E6-05C39D57B27A}"/>
              </a:ext>
            </a:extLst>
          </p:cNvPr>
          <p:cNvGraphicFramePr>
            <a:graphicFrameLocks noGrp="1"/>
          </p:cNvGraphicFramePr>
          <p:nvPr>
            <p:ph idx="1"/>
            <p:extLst>
              <p:ext uri="{D42A27DB-BD31-4B8C-83A1-F6EECF244321}">
                <p14:modId xmlns:p14="http://schemas.microsoft.com/office/powerpoint/2010/main" val="2534388903"/>
              </p:ext>
            </p:extLst>
          </p:nvPr>
        </p:nvGraphicFramePr>
        <p:xfrm>
          <a:off x="685800" y="2878138"/>
          <a:ext cx="10820400" cy="33401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97716516"/>
      </p:ext>
    </p:extLst>
  </p:cSld>
  <p:clrMapOvr>
    <a:overrideClrMapping bg1="lt1" tx1="dk1" bg2="lt2" tx2="dk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7D2AF98-E113-49D6-8930-A503FC857B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86000"/>
            <a:ext cx="12192000" cy="457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44C317F-ABAF-45D9-A663-47F48332C3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286000"/>
          </a:xfrm>
          <a:prstGeom prst="rect">
            <a:avLst/>
          </a:prstGeom>
          <a:solidFill>
            <a:schemeClr val="tx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047E226F-4677-4CBA-B1B3-95C50F923C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1">
            <a:extLst>
              <a:ext uri="{FF2B5EF4-FFF2-40B4-BE49-F238E27FC236}">
                <a16:creationId xmlns:a16="http://schemas.microsoft.com/office/drawing/2014/main" id="{A158AB58-893F-9818-EBE3-D8F5A5B15E76}"/>
              </a:ext>
            </a:extLst>
          </p:cNvPr>
          <p:cNvSpPr>
            <a:spLocks noGrp="1"/>
          </p:cNvSpPr>
          <p:nvPr>
            <p:ph type="title"/>
          </p:nvPr>
        </p:nvSpPr>
        <p:spPr>
          <a:xfrm>
            <a:off x="2895600" y="764373"/>
            <a:ext cx="8610600" cy="1293028"/>
          </a:xfrm>
        </p:spPr>
        <p:txBody>
          <a:bodyPr>
            <a:normAutofit/>
          </a:bodyPr>
          <a:lstStyle/>
          <a:p>
            <a:r>
              <a:rPr lang="en-US">
                <a:solidFill>
                  <a:schemeClr val="bg1"/>
                </a:solidFill>
              </a:rPr>
              <a:t>Correlation Analysis</a:t>
            </a:r>
          </a:p>
        </p:txBody>
      </p:sp>
      <p:graphicFrame>
        <p:nvGraphicFramePr>
          <p:cNvPr id="5" name="Content Placeholder 2">
            <a:extLst>
              <a:ext uri="{FF2B5EF4-FFF2-40B4-BE49-F238E27FC236}">
                <a16:creationId xmlns:a16="http://schemas.microsoft.com/office/drawing/2014/main" id="{CBDFF78D-0C62-A764-4267-753A99EB7F63}"/>
              </a:ext>
            </a:extLst>
          </p:cNvPr>
          <p:cNvGraphicFramePr>
            <a:graphicFrameLocks noGrp="1"/>
          </p:cNvGraphicFramePr>
          <p:nvPr>
            <p:ph idx="1"/>
            <p:extLst>
              <p:ext uri="{D42A27DB-BD31-4B8C-83A1-F6EECF244321}">
                <p14:modId xmlns:p14="http://schemas.microsoft.com/office/powerpoint/2010/main" val="2361042020"/>
              </p:ext>
            </p:extLst>
          </p:nvPr>
        </p:nvGraphicFramePr>
        <p:xfrm>
          <a:off x="685800" y="2878138"/>
          <a:ext cx="10820400" cy="33401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26764421"/>
      </p:ext>
    </p:extLst>
  </p:cSld>
  <p:clrMapOvr>
    <a:overrideClrMapping bg1="lt1" tx1="dk1" bg2="lt2" tx2="dk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CFD580F5-E7BF-4C1D-BEFD-4A4601EBA87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pic>
        <p:nvPicPr>
          <p:cNvPr id="20" name="Picture 19">
            <a:extLst>
              <a:ext uri="{FF2B5EF4-FFF2-40B4-BE49-F238E27FC236}">
                <a16:creationId xmlns:a16="http://schemas.microsoft.com/office/drawing/2014/main" id="{F0F06750-78FE-4472-8DA5-14CF3336F81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2" name="Rectangle 21">
            <a:extLst>
              <a:ext uri="{FF2B5EF4-FFF2-40B4-BE49-F238E27FC236}">
                <a16:creationId xmlns:a16="http://schemas.microsoft.com/office/drawing/2014/main" id="{077D6507-8E8D-40E1-A7B9-63012EF949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Content Placeholder 10" descr="A diagram of different colored shapes&#10;&#10;AI-generated content may be incorrect.">
            <a:extLst>
              <a:ext uri="{FF2B5EF4-FFF2-40B4-BE49-F238E27FC236}">
                <a16:creationId xmlns:a16="http://schemas.microsoft.com/office/drawing/2014/main" id="{A1802DBA-2F07-52BF-CCA5-C97E9782BAB9}"/>
              </a:ext>
            </a:extLst>
          </p:cNvPr>
          <p:cNvPicPr>
            <a:picLocks noChangeAspect="1"/>
          </p:cNvPicPr>
          <p:nvPr/>
        </p:nvPicPr>
        <p:blipFill>
          <a:blip r:embed="rId5">
            <a:alphaModFix/>
          </a:blip>
          <a:srcRect r="3112" b="1"/>
          <a:stretch>
            <a:fillRect/>
          </a:stretch>
        </p:blipFill>
        <p:spPr>
          <a:xfrm>
            <a:off x="20" y="10"/>
            <a:ext cx="12191980" cy="6857990"/>
          </a:xfrm>
          <a:prstGeom prst="rect">
            <a:avLst/>
          </a:prstGeom>
        </p:spPr>
      </p:pic>
      <p:sp>
        <p:nvSpPr>
          <p:cNvPr id="13" name="Title 12">
            <a:extLst>
              <a:ext uri="{FF2B5EF4-FFF2-40B4-BE49-F238E27FC236}">
                <a16:creationId xmlns:a16="http://schemas.microsoft.com/office/drawing/2014/main" id="{86D78879-7945-1BB2-5761-FD0FBEA34C42}"/>
              </a:ext>
            </a:extLst>
          </p:cNvPr>
          <p:cNvSpPr>
            <a:spLocks noGrp="1"/>
          </p:cNvSpPr>
          <p:nvPr>
            <p:ph type="title"/>
          </p:nvPr>
        </p:nvSpPr>
        <p:spPr>
          <a:xfrm>
            <a:off x="563218" y="4704027"/>
            <a:ext cx="9448800" cy="1825096"/>
          </a:xfrm>
        </p:spPr>
        <p:txBody>
          <a:bodyPr vert="horz" lIns="91440" tIns="45720" rIns="91440" bIns="45720" rtlCol="0" anchor="b">
            <a:normAutofit/>
          </a:bodyPr>
          <a:lstStyle/>
          <a:p>
            <a:pPr algn="l"/>
            <a:r>
              <a:rPr lang="en-US" sz="6000" dirty="0">
                <a:solidFill>
                  <a:schemeClr val="bg1"/>
                </a:solidFill>
              </a:rPr>
              <a:t>PCA Analysis</a:t>
            </a:r>
          </a:p>
        </p:txBody>
      </p:sp>
    </p:spTree>
    <p:extLst>
      <p:ext uri="{BB962C8B-B14F-4D97-AF65-F5344CB8AC3E}">
        <p14:creationId xmlns:p14="http://schemas.microsoft.com/office/powerpoint/2010/main" val="360073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8" name="Rounded Rectangle 14">
            <a:extLst>
              <a:ext uri="{FF2B5EF4-FFF2-40B4-BE49-F238E27FC236}">
                <a16:creationId xmlns:a16="http://schemas.microsoft.com/office/drawing/2014/main" id="{1FDFF85F-F105-40D5-9793-90419158C3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0"/>
            <a:ext cx="7555992" cy="6858000"/>
          </a:xfrm>
          <a:prstGeom prst="roundRect">
            <a:avLst>
              <a:gd name="adj" fmla="val 0"/>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49" name="Rectangle 48">
            <a:extLst>
              <a:ext uri="{FF2B5EF4-FFF2-40B4-BE49-F238E27FC236}">
                <a16:creationId xmlns:a16="http://schemas.microsoft.com/office/drawing/2014/main" id="{35AB47A4-BA8C-4250-88BD-D49C68C5F9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36008" cy="6858000"/>
          </a:xfrm>
          <a:prstGeom prst="rect">
            <a:avLst/>
          </a:prstGeom>
          <a:solidFill>
            <a:schemeClr val="tx1"/>
          </a:solidFill>
          <a:ln>
            <a:noFill/>
          </a:ln>
          <a:effectLst>
            <a:outerShdw blurRad="635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pic>
        <p:nvPicPr>
          <p:cNvPr id="50" name="Picture 49">
            <a:extLst>
              <a:ext uri="{FF2B5EF4-FFF2-40B4-BE49-F238E27FC236}">
                <a16:creationId xmlns:a16="http://schemas.microsoft.com/office/drawing/2014/main" id="{66C8958D-EB99-414F-B735-863B67BB14D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r="61975"/>
          <a:stretch/>
        </p:blipFill>
        <p:spPr>
          <a:xfrm>
            <a:off x="0" y="0"/>
            <a:ext cx="4636008" cy="1441450"/>
          </a:xfrm>
          <a:prstGeom prst="rect">
            <a:avLst/>
          </a:prstGeom>
        </p:spPr>
      </p:pic>
      <p:sp>
        <p:nvSpPr>
          <p:cNvPr id="2" name="Title 1">
            <a:extLst>
              <a:ext uri="{FF2B5EF4-FFF2-40B4-BE49-F238E27FC236}">
                <a16:creationId xmlns:a16="http://schemas.microsoft.com/office/drawing/2014/main" id="{048F0A0B-82A4-118F-3ABB-CEC3909FB460}"/>
              </a:ext>
            </a:extLst>
          </p:cNvPr>
          <p:cNvSpPr>
            <a:spLocks noGrp="1"/>
          </p:cNvSpPr>
          <p:nvPr>
            <p:ph type="title"/>
          </p:nvPr>
        </p:nvSpPr>
        <p:spPr>
          <a:xfrm>
            <a:off x="685800" y="764373"/>
            <a:ext cx="3687417" cy="1920372"/>
          </a:xfrm>
        </p:spPr>
        <p:txBody>
          <a:bodyPr>
            <a:normAutofit/>
          </a:bodyPr>
          <a:lstStyle/>
          <a:p>
            <a:pPr algn="l"/>
            <a:r>
              <a:rPr lang="en-US" sz="3600" dirty="0">
                <a:solidFill>
                  <a:schemeClr val="bg1"/>
                </a:solidFill>
              </a:rPr>
              <a:t>Clustering and Inference</a:t>
            </a:r>
          </a:p>
        </p:txBody>
      </p:sp>
      <p:pic>
        <p:nvPicPr>
          <p:cNvPr id="47" name="Picture 46">
            <a:extLst>
              <a:ext uri="{FF2B5EF4-FFF2-40B4-BE49-F238E27FC236}">
                <a16:creationId xmlns:a16="http://schemas.microsoft.com/office/drawing/2014/main" id="{39E5F3CB-7BDD-4E64-B274-CD900F08C6F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r="61975"/>
          <a:stretch/>
        </p:blipFill>
        <p:spPr>
          <a:xfrm>
            <a:off x="0" y="4375150"/>
            <a:ext cx="4636008" cy="2482850"/>
          </a:xfrm>
          <a:prstGeom prst="rect">
            <a:avLst/>
          </a:prstGeom>
        </p:spPr>
      </p:pic>
      <p:sp>
        <p:nvSpPr>
          <p:cNvPr id="9" name="Content Placeholder 8">
            <a:extLst>
              <a:ext uri="{FF2B5EF4-FFF2-40B4-BE49-F238E27FC236}">
                <a16:creationId xmlns:a16="http://schemas.microsoft.com/office/drawing/2014/main" id="{CF13FB68-E607-FBE8-C833-6F214A27358E}"/>
              </a:ext>
            </a:extLst>
          </p:cNvPr>
          <p:cNvSpPr>
            <a:spLocks noGrp="1"/>
          </p:cNvSpPr>
          <p:nvPr>
            <p:ph idx="1"/>
          </p:nvPr>
        </p:nvSpPr>
        <p:spPr>
          <a:xfrm>
            <a:off x="685800" y="2821774"/>
            <a:ext cx="3687417" cy="3148329"/>
          </a:xfrm>
        </p:spPr>
        <p:txBody>
          <a:bodyPr>
            <a:normAutofit/>
          </a:bodyPr>
          <a:lstStyle/>
          <a:p>
            <a:r>
              <a:rPr lang="en-US" sz="2400" dirty="0">
                <a:solidFill>
                  <a:schemeClr val="bg1"/>
                </a:solidFill>
              </a:rPr>
              <a:t>PC1 Clusters on Autism Traits</a:t>
            </a:r>
          </a:p>
          <a:p>
            <a:r>
              <a:rPr lang="en-US" sz="2400" dirty="0">
                <a:solidFill>
                  <a:schemeClr val="bg1"/>
                </a:solidFill>
              </a:rPr>
              <a:t>PC2 Clusters only on No Autism</a:t>
            </a:r>
          </a:p>
          <a:p>
            <a:r>
              <a:rPr lang="en-US" sz="2400" dirty="0">
                <a:solidFill>
                  <a:schemeClr val="bg1"/>
                </a:solidFill>
              </a:rPr>
              <a:t>PC3 has no clustering</a:t>
            </a:r>
          </a:p>
        </p:txBody>
      </p:sp>
      <p:pic>
        <p:nvPicPr>
          <p:cNvPr id="5" name="Content Placeholder 4" descr="A graph of lines and numbers&#10;&#10;AI-generated content may be incorrect.">
            <a:extLst>
              <a:ext uri="{FF2B5EF4-FFF2-40B4-BE49-F238E27FC236}">
                <a16:creationId xmlns:a16="http://schemas.microsoft.com/office/drawing/2014/main" id="{0F699CB4-F8FC-24B6-51DE-74012D6ACB50}"/>
              </a:ext>
            </a:extLst>
          </p:cNvPr>
          <p:cNvPicPr>
            <a:picLocks noChangeAspect="1"/>
          </p:cNvPicPr>
          <p:nvPr/>
        </p:nvPicPr>
        <p:blipFill rotWithShape="1">
          <a:blip r:embed="rId4"/>
          <a:srcRect t="-2" b="2"/>
          <a:stretch>
            <a:fillRect/>
          </a:stretch>
        </p:blipFill>
        <p:spPr>
          <a:xfrm>
            <a:off x="4669735" y="764373"/>
            <a:ext cx="7522266" cy="5265598"/>
          </a:xfrm>
          <a:prstGeom prst="rect">
            <a:avLst/>
          </a:prstGeom>
        </p:spPr>
      </p:pic>
    </p:spTree>
    <p:extLst>
      <p:ext uri="{BB962C8B-B14F-4D97-AF65-F5344CB8AC3E}">
        <p14:creationId xmlns:p14="http://schemas.microsoft.com/office/powerpoint/2010/main" val="937534196"/>
      </p:ext>
    </p:extLst>
  </p:cSld>
  <p:clrMapOvr>
    <a:overrideClrMapping bg1="lt1" tx1="dk1" bg2="lt2" tx2="dk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357521-03F0-79A1-1AFD-A38A6B197CF9}"/>
              </a:ext>
            </a:extLst>
          </p:cNvPr>
          <p:cNvSpPr>
            <a:spLocks noGrp="1"/>
          </p:cNvSpPr>
          <p:nvPr>
            <p:ph type="title"/>
          </p:nvPr>
        </p:nvSpPr>
        <p:spPr>
          <a:xfrm>
            <a:off x="6974957" y="718383"/>
            <a:ext cx="4919971" cy="1293028"/>
          </a:xfrm>
        </p:spPr>
        <p:txBody>
          <a:bodyPr>
            <a:normAutofit/>
          </a:bodyPr>
          <a:lstStyle/>
          <a:p>
            <a:r>
              <a:rPr lang="en-US" dirty="0"/>
              <a:t>Chord Diagram</a:t>
            </a:r>
          </a:p>
        </p:txBody>
      </p:sp>
      <p:pic>
        <p:nvPicPr>
          <p:cNvPr id="5" name="Content Placeholder 4">
            <a:extLst>
              <a:ext uri="{FF2B5EF4-FFF2-40B4-BE49-F238E27FC236}">
                <a16:creationId xmlns:a16="http://schemas.microsoft.com/office/drawing/2014/main" id="{83B7772B-EFAA-78D6-3748-91F5193B2D1C}"/>
              </a:ext>
            </a:extLst>
          </p:cNvPr>
          <p:cNvPicPr>
            <a:picLocks noChangeAspect="1"/>
          </p:cNvPicPr>
          <p:nvPr/>
        </p:nvPicPr>
        <p:blipFill>
          <a:blip r:embed="rId2"/>
          <a:stretch>
            <a:fillRect/>
          </a:stretch>
        </p:blipFill>
        <p:spPr>
          <a:xfrm>
            <a:off x="0" y="0"/>
            <a:ext cx="6858000" cy="6858000"/>
          </a:xfrm>
          <a:prstGeom prst="rect">
            <a:avLst/>
          </a:prstGeom>
        </p:spPr>
      </p:pic>
      <p:graphicFrame>
        <p:nvGraphicFramePr>
          <p:cNvPr id="11" name="Content Placeholder 8">
            <a:extLst>
              <a:ext uri="{FF2B5EF4-FFF2-40B4-BE49-F238E27FC236}">
                <a16:creationId xmlns:a16="http://schemas.microsoft.com/office/drawing/2014/main" id="{DBE9112D-96E1-BC1F-5F76-65BC197567B7}"/>
              </a:ext>
            </a:extLst>
          </p:cNvPr>
          <p:cNvGraphicFramePr>
            <a:graphicFrameLocks noGrp="1"/>
          </p:cNvGraphicFramePr>
          <p:nvPr>
            <p:ph idx="1"/>
          </p:nvPr>
        </p:nvGraphicFramePr>
        <p:xfrm>
          <a:off x="6974957" y="2115492"/>
          <a:ext cx="4919972" cy="40241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51712908"/>
      </p:ext>
    </p:extLst>
  </p:cSld>
  <p:clrMapOvr>
    <a:masterClrMapping/>
  </p:clrMapOvr>
</p:sld>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8F31A783-2159-4870-BC29-2BA7D038EA4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Vapor Trail</Template>
  <TotalTime>235</TotalTime>
  <Words>954</Words>
  <Application>Microsoft Macintosh PowerPoint</Application>
  <PresentationFormat>Widescreen</PresentationFormat>
  <Paragraphs>89</Paragraphs>
  <Slides>18</Slides>
  <Notes>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18</vt:i4>
      </vt:variant>
    </vt:vector>
  </HeadingPairs>
  <TitlesOfParts>
    <vt:vector size="22" baseType="lpstr">
      <vt:lpstr>Arial</vt:lpstr>
      <vt:lpstr>Calibri</vt:lpstr>
      <vt:lpstr>Century Gothic</vt:lpstr>
      <vt:lpstr>Vapor Trail</vt:lpstr>
      <vt:lpstr>Toddler Autism Diagnosis Data</vt:lpstr>
      <vt:lpstr>What is Autism </vt:lpstr>
      <vt:lpstr>Narrative</vt:lpstr>
      <vt:lpstr>Dataset Overview</vt:lpstr>
      <vt:lpstr>Methodologies</vt:lpstr>
      <vt:lpstr>Correlation Analysis</vt:lpstr>
      <vt:lpstr>PCA Analysis</vt:lpstr>
      <vt:lpstr>Clustering and Inference</vt:lpstr>
      <vt:lpstr>Chord Diagram</vt:lpstr>
      <vt:lpstr>Autism Diagnosis by Age and Q-Chat Score</vt:lpstr>
      <vt:lpstr>Autism traits Gender distribution</vt:lpstr>
      <vt:lpstr>Autism score distribution</vt:lpstr>
      <vt:lpstr>Score distribution by "no" answers</vt:lpstr>
      <vt:lpstr>Family ASD History vs ASD Traits</vt:lpstr>
      <vt:lpstr>Q-Chat Score Distribution</vt:lpstr>
      <vt:lpstr>Age vs Q-Chat Score by ASD Traits</vt:lpstr>
      <vt:lpstr>Correlation Insights</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Joshua Summers</dc:creator>
  <cp:lastModifiedBy>Joshua Summers</cp:lastModifiedBy>
  <cp:revision>1</cp:revision>
  <dcterms:created xsi:type="dcterms:W3CDTF">2025-06-02T00:29:13Z</dcterms:created>
  <dcterms:modified xsi:type="dcterms:W3CDTF">2025-06-02T04:24:55Z</dcterms:modified>
</cp:coreProperties>
</file>